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8"/>
  </p:notesMasterIdLst>
  <p:sldIdLst>
    <p:sldId id="351" r:id="rId2"/>
    <p:sldId id="355" r:id="rId3"/>
    <p:sldId id="356" r:id="rId4"/>
    <p:sldId id="357" r:id="rId5"/>
    <p:sldId id="358" r:id="rId6"/>
    <p:sldId id="359" r:id="rId7"/>
    <p:sldId id="354" r:id="rId8"/>
    <p:sldId id="353" r:id="rId9"/>
    <p:sldId id="352" r:id="rId10"/>
    <p:sldId id="360" r:id="rId11"/>
    <p:sldId id="365" r:id="rId12"/>
    <p:sldId id="366" r:id="rId13"/>
    <p:sldId id="362" r:id="rId14"/>
    <p:sldId id="363" r:id="rId15"/>
    <p:sldId id="364" r:id="rId16"/>
    <p:sldId id="361" r:id="rId17"/>
  </p:sldIdLst>
  <p:sldSz cx="12192000" cy="6858000"/>
  <p:notesSz cx="6797675" cy="9928225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181DF8"/>
    <a:srgbClr val="FF777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420" autoAdjust="0"/>
    <p:restoredTop sz="96404" autoAdjust="0"/>
  </p:normalViewPr>
  <p:slideViewPr>
    <p:cSldViewPr snapToGrid="0">
      <p:cViewPr varScale="1">
        <p:scale>
          <a:sx n="112" d="100"/>
          <a:sy n="112" d="100"/>
        </p:scale>
        <p:origin x="504" y="102"/>
      </p:cViewPr>
      <p:guideLst>
        <p:guide orient="horz" pos="2160"/>
        <p:guide pos="3840"/>
      </p:guideLst>
    </p:cSldViewPr>
  </p:slideViewPr>
  <p:notesTextViewPr>
    <p:cViewPr>
      <p:scale>
        <a:sx n="3" d="2"/>
        <a:sy n="3" d="2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notesMaster" Target="notesMasters/notesMaster1.xml"/><Relationship Id="rId3" Type="http://schemas.openxmlformats.org/officeDocument/2006/relationships/slide" Target="slides/slide2.xml"/><Relationship Id="rId21" Type="http://schemas.openxmlformats.org/officeDocument/2006/relationships/theme" Target="theme/theme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10" Type="http://schemas.openxmlformats.org/officeDocument/2006/relationships/slide" Target="slides/slide9.xml"/><Relationship Id="rId19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5" y="5"/>
            <a:ext cx="2946346" cy="497838"/>
          </a:xfrm>
          <a:prstGeom prst="rect">
            <a:avLst/>
          </a:prstGeom>
        </p:spPr>
        <p:txBody>
          <a:bodyPr vert="horz" lIns="91727" tIns="45864" rIns="91727" bIns="45864" rtlCol="0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49746" y="5"/>
            <a:ext cx="2946345" cy="497838"/>
          </a:xfrm>
          <a:prstGeom prst="rect">
            <a:avLst/>
          </a:prstGeom>
        </p:spPr>
        <p:txBody>
          <a:bodyPr vert="horz" lIns="91727" tIns="45864" rIns="91727" bIns="45864" rtlCol="0"/>
          <a:lstStyle>
            <a:lvl1pPr algn="r">
              <a:defRPr sz="1200"/>
            </a:lvl1pPr>
          </a:lstStyle>
          <a:p>
            <a:fld id="{ACCE77D3-33BC-4A21-AFF1-F5B73B674D36}" type="datetimeFigureOut">
              <a:rPr lang="ru-RU" smtClean="0"/>
              <a:t>04.11.2024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420688" y="1243013"/>
            <a:ext cx="5956300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727" tIns="45864" rIns="91727" bIns="45864" rtlCol="0" anchor="ctr"/>
          <a:lstStyle/>
          <a:p>
            <a:endParaRPr lang="ru-RU" dirty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79928" y="4778613"/>
            <a:ext cx="5437822" cy="3908188"/>
          </a:xfrm>
          <a:prstGeom prst="rect">
            <a:avLst/>
          </a:prstGeom>
        </p:spPr>
        <p:txBody>
          <a:bodyPr vert="horz" lIns="91727" tIns="45864" rIns="91727" bIns="45864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5" y="9430388"/>
            <a:ext cx="2946346" cy="497838"/>
          </a:xfrm>
          <a:prstGeom prst="rect">
            <a:avLst/>
          </a:prstGeom>
        </p:spPr>
        <p:txBody>
          <a:bodyPr vert="horz" lIns="91727" tIns="45864" rIns="91727" bIns="45864" rtlCol="0" anchor="b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49746" y="9430388"/>
            <a:ext cx="2946345" cy="497838"/>
          </a:xfrm>
          <a:prstGeom prst="rect">
            <a:avLst/>
          </a:prstGeom>
        </p:spPr>
        <p:txBody>
          <a:bodyPr vert="horz" lIns="91727" tIns="45864" rIns="91727" bIns="45864" rtlCol="0" anchor="b"/>
          <a:lstStyle>
            <a:lvl1pPr algn="r">
              <a:defRPr sz="1200"/>
            </a:lvl1pPr>
          </a:lstStyle>
          <a:p>
            <a:fld id="{3318DF03-F176-45E7-8DDA-F59CF989BA89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33006055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04.11.2024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9787360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04.11.2024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24613370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04.11.2024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0204202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04.11.2024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79455162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04.11.2024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09339948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04.11.2024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20035439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04.11.2024</a:t>
            </a:fld>
            <a:endParaRPr lang="ru-RU" dirty="0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7775632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04.11.2024</a:t>
            </a:fld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46335456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04.11.2024</a:t>
            </a:fld>
            <a:endParaRPr lang="ru-RU" dirty="0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30834273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04.11.2024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1056152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04.11.2024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53386666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914A77-5833-4543-ADC1-7DAD02BE28D0}" type="datetimeFigureOut">
              <a:rPr lang="ru-RU" smtClean="0"/>
              <a:t>04.11.2024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990270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1772" y="722989"/>
            <a:ext cx="12203771" cy="6157167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05.11.2024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04.11.2024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Л.А. Давиденко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20" name="Группа 419"/>
          <p:cNvGrpSpPr/>
          <p:nvPr/>
        </p:nvGrpSpPr>
        <p:grpSpPr>
          <a:xfrm>
            <a:off x="4111350" y="4479314"/>
            <a:ext cx="1581368" cy="723767"/>
            <a:chOff x="406713" y="1180365"/>
            <a:chExt cx="1581368" cy="723767"/>
          </a:xfrm>
        </p:grpSpPr>
        <p:cxnSp>
          <p:nvCxnSpPr>
            <p:cNvPr id="421" name="Прямая соединительная линия 42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3" name="Скругленный прямоугольник 42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50%</a:t>
              </a:r>
            </a:p>
          </p:txBody>
        </p:sp>
        <p:sp>
          <p:nvSpPr>
            <p:cNvPr id="42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6</a:t>
              </a:r>
            </a:p>
          </p:txBody>
        </p:sp>
        <p:sp>
          <p:nvSpPr>
            <p:cNvPr id="425" name="Прямоугольник 42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726/360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6" name="Прямоугольник 42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35496/125876 </a:t>
              </a:r>
            </a:p>
          </p:txBody>
        </p:sp>
        <p:sp>
          <p:nvSpPr>
            <p:cNvPr id="42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Туапсинский р-н</a:t>
              </a:r>
            </a:p>
          </p:txBody>
        </p:sp>
        <p:sp>
          <p:nvSpPr>
            <p:cNvPr id="42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29" name="Группа 428"/>
          <p:cNvGrpSpPr/>
          <p:nvPr/>
        </p:nvGrpSpPr>
        <p:grpSpPr>
          <a:xfrm>
            <a:off x="5097017" y="5232128"/>
            <a:ext cx="1581368" cy="723767"/>
            <a:chOff x="406713" y="1180365"/>
            <a:chExt cx="1581368" cy="723767"/>
          </a:xfrm>
        </p:grpSpPr>
        <p:cxnSp>
          <p:nvCxnSpPr>
            <p:cNvPr id="430" name="Прямая соединительная линия 42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2" name="Скругленный прямоугольник 43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15%</a:t>
              </a:r>
            </a:p>
          </p:txBody>
        </p:sp>
        <p:sp>
          <p:nvSpPr>
            <p:cNvPr id="43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34" name="Прямоугольник 43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984/1336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3" name="Прямоугольник 462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50362/497806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4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Сочи</a:t>
              </a:r>
            </a:p>
          </p:txBody>
        </p:sp>
        <p:sp>
          <p:nvSpPr>
            <p:cNvPr id="465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61" name="Группа 460"/>
          <p:cNvGrpSpPr/>
          <p:nvPr/>
        </p:nvGrpSpPr>
        <p:grpSpPr>
          <a:xfrm>
            <a:off x="2737114" y="4599406"/>
            <a:ext cx="1581368" cy="723767"/>
            <a:chOff x="406713" y="1180365"/>
            <a:chExt cx="1581368" cy="723767"/>
          </a:xfrm>
        </p:grpSpPr>
        <p:cxnSp>
          <p:nvCxnSpPr>
            <p:cNvPr id="462" name="Прямая соединительная линия 461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Прямая соединительная линия 465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3" name="Скругленный прямоугольник 47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47%</a:t>
              </a:r>
            </a:p>
          </p:txBody>
        </p:sp>
        <p:sp>
          <p:nvSpPr>
            <p:cNvPr id="47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75" name="Прямоугольник 47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320/156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6" name="Прямоугольник 47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6711/68663 </a:t>
              </a:r>
            </a:p>
          </p:txBody>
        </p:sp>
        <p:sp>
          <p:nvSpPr>
            <p:cNvPr id="47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Геленджик</a:t>
              </a:r>
            </a:p>
          </p:txBody>
        </p:sp>
        <p:sp>
          <p:nvSpPr>
            <p:cNvPr id="47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79" name="Группа 478"/>
          <p:cNvGrpSpPr/>
          <p:nvPr/>
        </p:nvGrpSpPr>
        <p:grpSpPr>
          <a:xfrm>
            <a:off x="2154060" y="3925787"/>
            <a:ext cx="1581368" cy="723767"/>
            <a:chOff x="406713" y="1180365"/>
            <a:chExt cx="1581368" cy="723767"/>
          </a:xfrm>
        </p:grpSpPr>
        <p:cxnSp>
          <p:nvCxnSpPr>
            <p:cNvPr id="480" name="Прямая соединительная линия 47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1" name="Прямая соединительная линия 48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2" name="Скругленный прямоугольник 48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29%</a:t>
              </a:r>
            </a:p>
          </p:txBody>
        </p:sp>
        <p:sp>
          <p:nvSpPr>
            <p:cNvPr id="48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84" name="Прямоугольник 48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793/534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5" name="Прямоугольник 48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47931/246266</a:t>
              </a:r>
            </a:p>
          </p:txBody>
        </p:sp>
        <p:sp>
          <p:nvSpPr>
            <p:cNvPr id="48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Новороссийск</a:t>
              </a:r>
            </a:p>
          </p:txBody>
        </p:sp>
        <p:sp>
          <p:nvSpPr>
            <p:cNvPr id="48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88" name="Группа 487"/>
          <p:cNvGrpSpPr/>
          <p:nvPr/>
        </p:nvGrpSpPr>
        <p:grpSpPr>
          <a:xfrm>
            <a:off x="1921991" y="3288123"/>
            <a:ext cx="1581368" cy="723767"/>
            <a:chOff x="406713" y="1180365"/>
            <a:chExt cx="1581368" cy="723767"/>
          </a:xfrm>
        </p:grpSpPr>
        <p:cxnSp>
          <p:nvCxnSpPr>
            <p:cNvPr id="489" name="Прямая соединительная линия 48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0" name="Прямая соединительная линия 48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4" name="Скругленный прямоугольник 513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40%</a:t>
              </a:r>
            </a:p>
          </p:txBody>
        </p:sp>
        <p:sp>
          <p:nvSpPr>
            <p:cNvPr id="515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516" name="Прямоугольник 515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9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488/270</a:t>
              </a:r>
              <a:endParaRPr lang="ru-RU" sz="9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7" name="Прямоугольник 516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4459/59147</a:t>
              </a:r>
            </a:p>
          </p:txBody>
        </p:sp>
        <p:sp>
          <p:nvSpPr>
            <p:cNvPr id="518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Анапа</a:t>
              </a:r>
            </a:p>
          </p:txBody>
        </p:sp>
        <p:sp>
          <p:nvSpPr>
            <p:cNvPr id="519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20" name="Группа 519"/>
          <p:cNvGrpSpPr/>
          <p:nvPr/>
        </p:nvGrpSpPr>
        <p:grpSpPr>
          <a:xfrm>
            <a:off x="7319061" y="3574651"/>
            <a:ext cx="1581368" cy="723767"/>
            <a:chOff x="406713" y="1180365"/>
            <a:chExt cx="1581368" cy="723767"/>
          </a:xfrm>
        </p:grpSpPr>
        <p:cxnSp>
          <p:nvCxnSpPr>
            <p:cNvPr id="521" name="Прямая соединительная линия 52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3" name="Скругленный прямоугольник 52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51%</a:t>
              </a:r>
            </a:p>
          </p:txBody>
        </p:sp>
        <p:sp>
          <p:nvSpPr>
            <p:cNvPr id="52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25" name="Прямоугольник 52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984/46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6" name="Прямоугольник 52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10950/31701 </a:t>
              </a:r>
            </a:p>
          </p:txBody>
        </p:sp>
        <p:sp>
          <p:nvSpPr>
            <p:cNvPr id="52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Успенский р-н</a:t>
              </a:r>
            </a:p>
          </p:txBody>
        </p:sp>
        <p:sp>
          <p:nvSpPr>
            <p:cNvPr id="52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29" name="Группа 528"/>
          <p:cNvGrpSpPr/>
          <p:nvPr/>
        </p:nvGrpSpPr>
        <p:grpSpPr>
          <a:xfrm>
            <a:off x="687229" y="2795188"/>
            <a:ext cx="1581368" cy="723767"/>
            <a:chOff x="406713" y="1180365"/>
            <a:chExt cx="1581368" cy="723767"/>
          </a:xfrm>
        </p:grpSpPr>
        <p:cxnSp>
          <p:nvCxnSpPr>
            <p:cNvPr id="530" name="Прямая соединительная линия 52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2" name="Скругленный прямоугольник 53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18%</a:t>
              </a:r>
            </a:p>
          </p:txBody>
        </p:sp>
        <p:sp>
          <p:nvSpPr>
            <p:cNvPr id="53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3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34" name="Прямоугольник 53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1967/619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" name="Прямоугольник 53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43427/120552 </a:t>
              </a:r>
            </a:p>
          </p:txBody>
        </p:sp>
        <p:sp>
          <p:nvSpPr>
            <p:cNvPr id="53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Темрюкский р-н</a:t>
              </a:r>
            </a:p>
          </p:txBody>
        </p:sp>
        <p:sp>
          <p:nvSpPr>
            <p:cNvPr id="53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38" name="Группа 537"/>
          <p:cNvGrpSpPr/>
          <p:nvPr/>
        </p:nvGrpSpPr>
        <p:grpSpPr>
          <a:xfrm>
            <a:off x="7203351" y="4633246"/>
            <a:ext cx="1581368" cy="723767"/>
            <a:chOff x="406713" y="1180365"/>
            <a:chExt cx="1581368" cy="723767"/>
          </a:xfrm>
        </p:grpSpPr>
        <p:cxnSp>
          <p:nvCxnSpPr>
            <p:cNvPr id="539" name="Прямая соединительная линия 53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Скругленный прямоугольник 54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10%</a:t>
              </a:r>
            </a:p>
          </p:txBody>
        </p:sp>
        <p:sp>
          <p:nvSpPr>
            <p:cNvPr id="54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43" name="Прямоугольник 542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1656/129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44" name="Прямоугольник 543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24438/64500</a:t>
              </a:r>
            </a:p>
          </p:txBody>
        </p:sp>
        <p:sp>
          <p:nvSpPr>
            <p:cNvPr id="545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Отрадненский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46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558159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722989"/>
            <a:ext cx="12192000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05.11.2024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04.11.2024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Л.А. Давиденко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09" name="Группа 408"/>
          <p:cNvGrpSpPr/>
          <p:nvPr/>
        </p:nvGrpSpPr>
        <p:grpSpPr>
          <a:xfrm>
            <a:off x="7188949" y="4615837"/>
            <a:ext cx="1581368" cy="723767"/>
            <a:chOff x="406713" y="1180365"/>
            <a:chExt cx="1581368" cy="723767"/>
          </a:xfrm>
        </p:grpSpPr>
        <p:cxnSp>
          <p:nvCxnSpPr>
            <p:cNvPr id="410" name="Прямая соединительная линия 40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Прямая соединительная линия 41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2" name="Скругленный прямоугольник 41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10%</a:t>
              </a:r>
            </a:p>
          </p:txBody>
        </p:sp>
        <p:sp>
          <p:nvSpPr>
            <p:cNvPr id="41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14" name="Прямоугольник 41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1656/129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5" name="Прямоугольник 41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24438/64500</a:t>
              </a:r>
            </a:p>
          </p:txBody>
        </p:sp>
        <p:sp>
          <p:nvSpPr>
            <p:cNvPr id="41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Отрадненский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41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20" name="Группа 419"/>
          <p:cNvGrpSpPr/>
          <p:nvPr/>
        </p:nvGrpSpPr>
        <p:grpSpPr>
          <a:xfrm>
            <a:off x="7332345" y="3724986"/>
            <a:ext cx="1581368" cy="723767"/>
            <a:chOff x="406713" y="1180365"/>
            <a:chExt cx="1581368" cy="723767"/>
          </a:xfrm>
        </p:grpSpPr>
        <p:cxnSp>
          <p:nvCxnSpPr>
            <p:cNvPr id="421" name="Прямая соединительная линия 42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3" name="Скругленный прямоугольник 42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51%</a:t>
              </a:r>
            </a:p>
          </p:txBody>
        </p:sp>
        <p:sp>
          <p:nvSpPr>
            <p:cNvPr id="42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25" name="Прямоугольник 42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984/46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6" name="Прямоугольник 42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10950/31701 </a:t>
              </a:r>
            </a:p>
          </p:txBody>
        </p:sp>
        <p:sp>
          <p:nvSpPr>
            <p:cNvPr id="42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Успенский р-н</a:t>
              </a:r>
            </a:p>
          </p:txBody>
        </p:sp>
        <p:sp>
          <p:nvSpPr>
            <p:cNvPr id="42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29" name="Группа 428"/>
          <p:cNvGrpSpPr/>
          <p:nvPr/>
        </p:nvGrpSpPr>
        <p:grpSpPr>
          <a:xfrm>
            <a:off x="725994" y="3369023"/>
            <a:ext cx="1581368" cy="723767"/>
            <a:chOff x="406713" y="1180365"/>
            <a:chExt cx="1581368" cy="723767"/>
          </a:xfrm>
        </p:grpSpPr>
        <p:cxnSp>
          <p:nvCxnSpPr>
            <p:cNvPr id="430" name="Прямая соединительная линия 42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2" name="Скругленный прямоугольник 43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40%</a:t>
              </a:r>
            </a:p>
          </p:txBody>
        </p:sp>
        <p:sp>
          <p:nvSpPr>
            <p:cNvPr id="43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434" name="Прямоугольник 43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9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488/270</a:t>
              </a:r>
              <a:endParaRPr lang="ru-RU" sz="9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3" name="Прямоугольник 462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4459/59147</a:t>
              </a:r>
            </a:p>
          </p:txBody>
        </p:sp>
        <p:sp>
          <p:nvSpPr>
            <p:cNvPr id="464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Анапа</a:t>
              </a:r>
            </a:p>
          </p:txBody>
        </p:sp>
        <p:sp>
          <p:nvSpPr>
            <p:cNvPr id="465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72" name="Группа 471"/>
          <p:cNvGrpSpPr/>
          <p:nvPr/>
        </p:nvGrpSpPr>
        <p:grpSpPr>
          <a:xfrm>
            <a:off x="1536067" y="4049179"/>
            <a:ext cx="1581368" cy="723767"/>
            <a:chOff x="406713" y="1180365"/>
            <a:chExt cx="1581368" cy="723767"/>
          </a:xfrm>
        </p:grpSpPr>
        <p:cxnSp>
          <p:nvCxnSpPr>
            <p:cNvPr id="473" name="Прямая соединительная линия 472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4" name="Прямая соединительная линия 473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5" name="Скругленный прямоугольник 474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29%</a:t>
              </a:r>
            </a:p>
          </p:txBody>
        </p:sp>
        <p:sp>
          <p:nvSpPr>
            <p:cNvPr id="476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77" name="Прямоугольник 476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793/534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8" name="Прямоугольник 477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47931/246266</a:t>
              </a:r>
            </a:p>
          </p:txBody>
        </p:sp>
        <p:sp>
          <p:nvSpPr>
            <p:cNvPr id="479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Новороссийск</a:t>
              </a:r>
            </a:p>
          </p:txBody>
        </p:sp>
        <p:sp>
          <p:nvSpPr>
            <p:cNvPr id="480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61" name="Группа 460"/>
          <p:cNvGrpSpPr/>
          <p:nvPr/>
        </p:nvGrpSpPr>
        <p:grpSpPr>
          <a:xfrm>
            <a:off x="2218557" y="1297586"/>
            <a:ext cx="1581368" cy="723767"/>
            <a:chOff x="406713" y="1180365"/>
            <a:chExt cx="1581368" cy="723767"/>
          </a:xfrm>
        </p:grpSpPr>
        <p:cxnSp>
          <p:nvCxnSpPr>
            <p:cNvPr id="462" name="Прямая соединительная линия 461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Прямая соединительная линия 465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Скругленный прямоугольник 466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31%</a:t>
              </a:r>
            </a:p>
          </p:txBody>
        </p:sp>
        <p:sp>
          <p:nvSpPr>
            <p:cNvPr id="468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1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69" name="Прямоугольник 468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2052/824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0" name="Прямоугольник 469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31306/140838 </a:t>
              </a:r>
            </a:p>
          </p:txBody>
        </p:sp>
        <p:sp>
          <p:nvSpPr>
            <p:cNvPr id="481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Ейский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482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83" name="Группа 482"/>
          <p:cNvGrpSpPr/>
          <p:nvPr/>
        </p:nvGrpSpPr>
        <p:grpSpPr>
          <a:xfrm>
            <a:off x="2277887" y="2180447"/>
            <a:ext cx="1581368" cy="723767"/>
            <a:chOff x="406713" y="1180365"/>
            <a:chExt cx="1581368" cy="723767"/>
          </a:xfrm>
        </p:grpSpPr>
        <p:cxnSp>
          <p:nvCxnSpPr>
            <p:cNvPr id="484" name="Прямая соединительная линия 483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6" name="Скругленный прямоугольник 485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12%</a:t>
              </a:r>
            </a:p>
          </p:txBody>
        </p:sp>
        <p:sp>
          <p:nvSpPr>
            <p:cNvPr id="487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0</a:t>
              </a:r>
            </a:p>
          </p:txBody>
        </p:sp>
        <p:sp>
          <p:nvSpPr>
            <p:cNvPr id="488" name="Прямоугольник 487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15562/156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9" name="Прямоугольник 488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14896/58334 </a:t>
              </a:r>
            </a:p>
          </p:txBody>
        </p:sp>
        <p:sp>
          <p:nvSpPr>
            <p:cNvPr id="490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Приморско-Ахтарский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491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51337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6" y="722989"/>
            <a:ext cx="12193178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05.11.2024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04.11.2024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Л.А. Давиденко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61" name="Группа 460"/>
          <p:cNvGrpSpPr/>
          <p:nvPr/>
        </p:nvGrpSpPr>
        <p:grpSpPr>
          <a:xfrm>
            <a:off x="3152687" y="2627130"/>
            <a:ext cx="1581368" cy="723767"/>
            <a:chOff x="406713" y="1180365"/>
            <a:chExt cx="1581368" cy="723767"/>
          </a:xfrm>
        </p:grpSpPr>
        <p:cxnSp>
          <p:nvCxnSpPr>
            <p:cNvPr id="462" name="Прямая соединительная линия 461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6" name="Прямая соединительная линия 465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Скругленный прямоугольник 466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31%</a:t>
              </a:r>
            </a:p>
          </p:txBody>
        </p:sp>
        <p:sp>
          <p:nvSpPr>
            <p:cNvPr id="468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1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69" name="Прямоугольник 468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2052/824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0" name="Прямоугольник 469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31306/140838 </a:t>
              </a:r>
            </a:p>
          </p:txBody>
        </p:sp>
        <p:sp>
          <p:nvSpPr>
            <p:cNvPr id="481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Ейский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482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650991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6809" y="707399"/>
            <a:ext cx="12210817" cy="615060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05.11.2024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04.11.2024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Л.А. Давиденко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83" name="Группа 482"/>
          <p:cNvGrpSpPr/>
          <p:nvPr/>
        </p:nvGrpSpPr>
        <p:grpSpPr>
          <a:xfrm>
            <a:off x="5089453" y="2777739"/>
            <a:ext cx="1581368" cy="723767"/>
            <a:chOff x="406713" y="1180365"/>
            <a:chExt cx="1581368" cy="723767"/>
          </a:xfrm>
        </p:grpSpPr>
        <p:cxnSp>
          <p:nvCxnSpPr>
            <p:cNvPr id="484" name="Прямая соединительная линия 483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6" name="Скругленный прямоугольник 485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12%</a:t>
              </a:r>
            </a:p>
          </p:txBody>
        </p:sp>
        <p:sp>
          <p:nvSpPr>
            <p:cNvPr id="487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0</a:t>
              </a:r>
            </a:p>
          </p:txBody>
        </p:sp>
        <p:sp>
          <p:nvSpPr>
            <p:cNvPr id="488" name="Прямоугольник 487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15562/156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9" name="Прямоугольник 488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14896/58334 </a:t>
              </a:r>
            </a:p>
          </p:txBody>
        </p:sp>
        <p:sp>
          <p:nvSpPr>
            <p:cNvPr id="490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Приморско-Ахтарский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491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559161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6" y="722989"/>
            <a:ext cx="12199936" cy="6139732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05.11.2024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04.11.2024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Л.А. Давиденко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09" name="Группа 408"/>
          <p:cNvGrpSpPr/>
          <p:nvPr/>
        </p:nvGrpSpPr>
        <p:grpSpPr>
          <a:xfrm>
            <a:off x="4579099" y="3722964"/>
            <a:ext cx="1581368" cy="723767"/>
            <a:chOff x="406713" y="1180365"/>
            <a:chExt cx="1581368" cy="723767"/>
          </a:xfrm>
        </p:grpSpPr>
        <p:cxnSp>
          <p:nvCxnSpPr>
            <p:cNvPr id="410" name="Прямая соединительная линия 40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1" name="Прямая соединительная линия 41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2" name="Скругленный прямоугольник 41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10%</a:t>
              </a:r>
            </a:p>
          </p:txBody>
        </p:sp>
        <p:sp>
          <p:nvSpPr>
            <p:cNvPr id="41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14" name="Прямоугольник 41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1656/129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5" name="Прямоугольник 41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24438/64500</a:t>
              </a:r>
            </a:p>
          </p:txBody>
        </p:sp>
        <p:sp>
          <p:nvSpPr>
            <p:cNvPr id="41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Отрадненский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41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044396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6" y="722989"/>
            <a:ext cx="12199936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05.11.2024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04.11.2024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Л.А. Давиденко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20" name="Группа 419"/>
          <p:cNvGrpSpPr/>
          <p:nvPr/>
        </p:nvGrpSpPr>
        <p:grpSpPr>
          <a:xfrm>
            <a:off x="4970145" y="2777739"/>
            <a:ext cx="1581368" cy="723767"/>
            <a:chOff x="406713" y="1180365"/>
            <a:chExt cx="1581368" cy="723767"/>
          </a:xfrm>
        </p:grpSpPr>
        <p:cxnSp>
          <p:nvCxnSpPr>
            <p:cNvPr id="421" name="Прямая соединительная линия 42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3" name="Скругленный прямоугольник 42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51%</a:t>
              </a:r>
            </a:p>
          </p:txBody>
        </p:sp>
        <p:sp>
          <p:nvSpPr>
            <p:cNvPr id="42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25" name="Прямоугольник 42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984/46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6" name="Прямоугольник 42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10950/31701 </a:t>
              </a:r>
            </a:p>
          </p:txBody>
        </p:sp>
        <p:sp>
          <p:nvSpPr>
            <p:cNvPr id="42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Успенский р-н</a:t>
              </a:r>
            </a:p>
          </p:txBody>
        </p:sp>
        <p:sp>
          <p:nvSpPr>
            <p:cNvPr id="42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595972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6" y="722989"/>
            <a:ext cx="12199936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05.11.2024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04.11.2024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Л.А. Давиденко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72" name="Группа 471"/>
          <p:cNvGrpSpPr/>
          <p:nvPr/>
        </p:nvGrpSpPr>
        <p:grpSpPr>
          <a:xfrm>
            <a:off x="3774442" y="3050391"/>
            <a:ext cx="1581368" cy="723767"/>
            <a:chOff x="406713" y="1180365"/>
            <a:chExt cx="1581368" cy="723767"/>
          </a:xfrm>
        </p:grpSpPr>
        <p:cxnSp>
          <p:nvCxnSpPr>
            <p:cNvPr id="473" name="Прямая соединительная линия 472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4" name="Прямая соединительная линия 473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75" name="Скругленный прямоугольник 474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29%</a:t>
              </a:r>
            </a:p>
          </p:txBody>
        </p:sp>
        <p:sp>
          <p:nvSpPr>
            <p:cNvPr id="476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77" name="Прямоугольник 476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793/534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8" name="Прямоугольник 477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47931/246266</a:t>
              </a:r>
            </a:p>
          </p:txBody>
        </p:sp>
        <p:sp>
          <p:nvSpPr>
            <p:cNvPr id="479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Новороссийск</a:t>
              </a:r>
            </a:p>
          </p:txBody>
        </p:sp>
        <p:sp>
          <p:nvSpPr>
            <p:cNvPr id="480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757195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204" y="722988"/>
            <a:ext cx="12188796" cy="614498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05.11.2024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04.11.2024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Л.А. Давиденко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29" name="Группа 428"/>
          <p:cNvGrpSpPr/>
          <p:nvPr/>
        </p:nvGrpSpPr>
        <p:grpSpPr>
          <a:xfrm>
            <a:off x="4964619" y="3129148"/>
            <a:ext cx="1581368" cy="723767"/>
            <a:chOff x="406713" y="1180365"/>
            <a:chExt cx="1581368" cy="723767"/>
          </a:xfrm>
        </p:grpSpPr>
        <p:cxnSp>
          <p:nvCxnSpPr>
            <p:cNvPr id="430" name="Прямая соединительная линия 42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2" name="Скругленный прямоугольник 43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40%</a:t>
              </a:r>
            </a:p>
          </p:txBody>
        </p:sp>
        <p:sp>
          <p:nvSpPr>
            <p:cNvPr id="43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434" name="Прямоугольник 43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9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488/270</a:t>
              </a:r>
              <a:endParaRPr lang="ru-RU" sz="9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3" name="Прямоугольник 462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4459/59147</a:t>
              </a:r>
            </a:p>
          </p:txBody>
        </p:sp>
        <p:sp>
          <p:nvSpPr>
            <p:cNvPr id="464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Анапа</a:t>
              </a:r>
            </a:p>
          </p:txBody>
        </p:sp>
        <p:sp>
          <p:nvSpPr>
            <p:cNvPr id="465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224837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722989"/>
            <a:ext cx="12192000" cy="6157565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05.11.2024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04.11.2024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Л.А. Давиденко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18" name="Группа 417"/>
          <p:cNvGrpSpPr/>
          <p:nvPr/>
        </p:nvGrpSpPr>
        <p:grpSpPr>
          <a:xfrm>
            <a:off x="4514632" y="3094680"/>
            <a:ext cx="1581368" cy="723767"/>
            <a:chOff x="406713" y="1180365"/>
            <a:chExt cx="1581368" cy="723767"/>
          </a:xfrm>
        </p:grpSpPr>
        <p:cxnSp>
          <p:nvCxnSpPr>
            <p:cNvPr id="419" name="Прямая соединительная линия 41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2" name="Скругленный прямоугольник 46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47%</a:t>
              </a:r>
            </a:p>
          </p:txBody>
        </p:sp>
        <p:sp>
          <p:nvSpPr>
            <p:cNvPr id="466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67" name="Прямоугольник 466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320/156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8" name="Прямоугольник 467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6711/68663 </a:t>
              </a:r>
            </a:p>
          </p:txBody>
        </p:sp>
        <p:sp>
          <p:nvSpPr>
            <p:cNvPr id="469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Геленджик</a:t>
              </a:r>
            </a:p>
          </p:txBody>
        </p:sp>
        <p:sp>
          <p:nvSpPr>
            <p:cNvPr id="470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760645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7" y="722989"/>
            <a:ext cx="12201945" cy="6141463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05.11.2024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04.11.2024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Л.А. Давиденко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399" name="Группа 398"/>
          <p:cNvGrpSpPr/>
          <p:nvPr/>
        </p:nvGrpSpPr>
        <p:grpSpPr>
          <a:xfrm>
            <a:off x="4270306" y="2663841"/>
            <a:ext cx="1581368" cy="723767"/>
            <a:chOff x="406713" y="1180365"/>
            <a:chExt cx="1581368" cy="723767"/>
          </a:xfrm>
        </p:grpSpPr>
        <p:cxnSp>
          <p:nvCxnSpPr>
            <p:cNvPr id="400" name="Прямая соединительная линия 39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2" name="Скругленный прямоугольник 40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29%</a:t>
              </a:r>
            </a:p>
          </p:txBody>
        </p:sp>
        <p:sp>
          <p:nvSpPr>
            <p:cNvPr id="40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04" name="Прямоугольник 40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793/534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5" name="Прямоугольник 40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47931/246266</a:t>
              </a:r>
            </a:p>
          </p:txBody>
        </p:sp>
        <p:sp>
          <p:nvSpPr>
            <p:cNvPr id="40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Новороссийск</a:t>
              </a:r>
            </a:p>
          </p:txBody>
        </p:sp>
        <p:sp>
          <p:nvSpPr>
            <p:cNvPr id="40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402381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722989"/>
            <a:ext cx="12192000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05.11.2024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04.11.2024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Л.А. Давиденко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399" name="Группа 398"/>
          <p:cNvGrpSpPr/>
          <p:nvPr/>
        </p:nvGrpSpPr>
        <p:grpSpPr>
          <a:xfrm>
            <a:off x="4589043" y="2301957"/>
            <a:ext cx="1581368" cy="723767"/>
            <a:chOff x="406713" y="1180365"/>
            <a:chExt cx="1581368" cy="723767"/>
          </a:xfrm>
        </p:grpSpPr>
        <p:cxnSp>
          <p:nvCxnSpPr>
            <p:cNvPr id="400" name="Прямая соединительная линия 39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2" name="Скругленный прямоугольник 40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40%</a:t>
              </a:r>
            </a:p>
          </p:txBody>
        </p:sp>
        <p:sp>
          <p:nvSpPr>
            <p:cNvPr id="40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2</a:t>
              </a:r>
            </a:p>
          </p:txBody>
        </p:sp>
        <p:sp>
          <p:nvSpPr>
            <p:cNvPr id="404" name="Прямоугольник 40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9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488/270</a:t>
              </a:r>
              <a:endParaRPr lang="ru-RU" sz="9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5" name="Прямоугольник 40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4459/59147</a:t>
              </a:r>
            </a:p>
          </p:txBody>
        </p:sp>
        <p:sp>
          <p:nvSpPr>
            <p:cNvPr id="40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Анапа</a:t>
              </a:r>
            </a:p>
          </p:txBody>
        </p:sp>
        <p:sp>
          <p:nvSpPr>
            <p:cNvPr id="40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302421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722989"/>
            <a:ext cx="12192000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05.11.2024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04.11.2024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Л.А. Давиденко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399" name="Группа 398"/>
          <p:cNvGrpSpPr/>
          <p:nvPr/>
        </p:nvGrpSpPr>
        <p:grpSpPr>
          <a:xfrm>
            <a:off x="6147548" y="2373019"/>
            <a:ext cx="1581368" cy="723767"/>
            <a:chOff x="406713" y="1180365"/>
            <a:chExt cx="1581368" cy="723767"/>
          </a:xfrm>
        </p:grpSpPr>
        <p:cxnSp>
          <p:nvCxnSpPr>
            <p:cNvPr id="400" name="Прямая соединительная линия 39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2" name="Скругленный прямоугольник 40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51%</a:t>
              </a:r>
            </a:p>
          </p:txBody>
        </p:sp>
        <p:sp>
          <p:nvSpPr>
            <p:cNvPr id="40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04" name="Прямоугольник 40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984/46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5" name="Прямоугольник 40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10950/31701 </a:t>
              </a:r>
            </a:p>
          </p:txBody>
        </p:sp>
        <p:sp>
          <p:nvSpPr>
            <p:cNvPr id="40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Успенский р-н</a:t>
              </a:r>
            </a:p>
          </p:txBody>
        </p:sp>
        <p:sp>
          <p:nvSpPr>
            <p:cNvPr id="40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31281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34" y="722989"/>
            <a:ext cx="12191766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05.11.2024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04.11.2024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Л.А. Давиденко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399" name="Группа 398"/>
          <p:cNvGrpSpPr/>
          <p:nvPr/>
        </p:nvGrpSpPr>
        <p:grpSpPr>
          <a:xfrm>
            <a:off x="6369686" y="2842393"/>
            <a:ext cx="1581368" cy="723767"/>
            <a:chOff x="406713" y="1180365"/>
            <a:chExt cx="1581368" cy="723767"/>
          </a:xfrm>
        </p:grpSpPr>
        <p:cxnSp>
          <p:nvCxnSpPr>
            <p:cNvPr id="400" name="Прямая соединительная линия 39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02" name="Скругленный прямоугольник 40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18%</a:t>
              </a:r>
            </a:p>
          </p:txBody>
        </p:sp>
        <p:sp>
          <p:nvSpPr>
            <p:cNvPr id="40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3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04" name="Прямоугольник 40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1967/619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5" name="Прямоугольник 40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43427/120552 </a:t>
              </a:r>
            </a:p>
          </p:txBody>
        </p:sp>
        <p:sp>
          <p:nvSpPr>
            <p:cNvPr id="40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Темрюкский р-н</a:t>
              </a:r>
            </a:p>
          </p:txBody>
        </p:sp>
        <p:sp>
          <p:nvSpPr>
            <p:cNvPr id="40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264211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722989"/>
            <a:ext cx="12192000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05.11.2024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04.11.2024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Л.А. Давиденко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20" name="Группа 419"/>
          <p:cNvGrpSpPr/>
          <p:nvPr/>
        </p:nvGrpSpPr>
        <p:grpSpPr>
          <a:xfrm>
            <a:off x="6726363" y="3412274"/>
            <a:ext cx="1581368" cy="723767"/>
            <a:chOff x="406713" y="1180365"/>
            <a:chExt cx="1581368" cy="723767"/>
          </a:xfrm>
        </p:grpSpPr>
        <p:cxnSp>
          <p:nvCxnSpPr>
            <p:cNvPr id="421" name="Прямая соединительная линия 42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3" name="Скругленный прямоугольник 42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50%</a:t>
              </a:r>
            </a:p>
          </p:txBody>
        </p:sp>
        <p:sp>
          <p:nvSpPr>
            <p:cNvPr id="42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6</a:t>
              </a:r>
            </a:p>
          </p:txBody>
        </p:sp>
        <p:sp>
          <p:nvSpPr>
            <p:cNvPr id="425" name="Прямоугольник 42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726/360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6" name="Прямоугольник 42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35496/125876 </a:t>
              </a:r>
            </a:p>
          </p:txBody>
        </p:sp>
        <p:sp>
          <p:nvSpPr>
            <p:cNvPr id="42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Туапсинский р-н</a:t>
              </a:r>
            </a:p>
          </p:txBody>
        </p:sp>
        <p:sp>
          <p:nvSpPr>
            <p:cNvPr id="42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284314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1" name="Рисунок 46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660" y="722989"/>
            <a:ext cx="12204669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05.11.2024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04.11.2024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Л.А. Давиденко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29" name="Группа 428"/>
          <p:cNvGrpSpPr/>
          <p:nvPr/>
        </p:nvGrpSpPr>
        <p:grpSpPr>
          <a:xfrm>
            <a:off x="6149686" y="3892070"/>
            <a:ext cx="1581368" cy="723767"/>
            <a:chOff x="406713" y="1180365"/>
            <a:chExt cx="1581368" cy="723767"/>
          </a:xfrm>
        </p:grpSpPr>
        <p:cxnSp>
          <p:nvCxnSpPr>
            <p:cNvPr id="430" name="Прямая соединительная линия 42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2" name="Скругленный прямоугольник 43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15%</a:t>
              </a:r>
            </a:p>
          </p:txBody>
        </p:sp>
        <p:sp>
          <p:nvSpPr>
            <p:cNvPr id="43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34" name="Прямоугольник 43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984/1336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3" name="Прямоугольник 462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50362/497806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4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Сочи</a:t>
              </a:r>
            </a:p>
          </p:txBody>
        </p:sp>
        <p:sp>
          <p:nvSpPr>
            <p:cNvPr id="465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248269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6" y="722989"/>
            <a:ext cx="12199936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05.11.2024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6045" y="2373019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71" name="Rectangle 152"/>
          <p:cNvSpPr>
            <a:spLocks noChangeArrowheads="1"/>
          </p:cNvSpPr>
          <p:nvPr/>
        </p:nvSpPr>
        <p:spPr bwMode="auto">
          <a:xfrm>
            <a:off x="10435750" y="6254882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15:00 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04.11.2024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Исп</a:t>
            </a: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Л.А. Давиденко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Тел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3220-5507</a:t>
            </a:r>
          </a:p>
        </p:txBody>
      </p:sp>
      <p:grpSp>
        <p:nvGrpSpPr>
          <p:cNvPr id="418" name="Группа 417"/>
          <p:cNvGrpSpPr/>
          <p:nvPr/>
        </p:nvGrpSpPr>
        <p:grpSpPr>
          <a:xfrm>
            <a:off x="4622207" y="3632595"/>
            <a:ext cx="1581368" cy="723767"/>
            <a:chOff x="406713" y="1180365"/>
            <a:chExt cx="1581368" cy="723767"/>
          </a:xfrm>
        </p:grpSpPr>
        <p:cxnSp>
          <p:nvCxnSpPr>
            <p:cNvPr id="419" name="Прямая соединительная линия 41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2" name="Скругленный прямоугольник 46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10%</a:t>
              </a:r>
            </a:p>
          </p:txBody>
        </p:sp>
        <p:sp>
          <p:nvSpPr>
            <p:cNvPr id="466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67" name="Прямоугольник 466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1656/129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8" name="Прямоугольник 467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24438/64500</a:t>
              </a:r>
            </a:p>
          </p:txBody>
        </p:sp>
        <p:sp>
          <p:nvSpPr>
            <p:cNvPr id="469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Отрадненский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470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840469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10295</TotalTime>
  <Words>1756</Words>
  <Application>Microsoft Office PowerPoint</Application>
  <PresentationFormat>Широкоэкранный</PresentationFormat>
  <Paragraphs>552</Paragraphs>
  <Slides>16</Slides>
  <Notes>0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4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16</vt:i4>
      </vt:variant>
    </vt:vector>
  </HeadingPairs>
  <TitlesOfParts>
    <vt:vector size="21" baseType="lpstr">
      <vt:lpstr>Arial</vt:lpstr>
      <vt:lpstr>Calibri</vt:lpstr>
      <vt:lpstr>Calibri Light</vt:lpstr>
      <vt:lpstr>Times New Roman</vt:lpstr>
      <vt:lpstr>Тема Office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Родионов Александр Александрович</dc:creator>
  <cp:lastModifiedBy>ARM_9</cp:lastModifiedBy>
  <cp:revision>1032</cp:revision>
  <cp:lastPrinted>2020-12-03T08:05:56Z</cp:lastPrinted>
  <dcterms:created xsi:type="dcterms:W3CDTF">2019-08-03T04:06:07Z</dcterms:created>
  <dcterms:modified xsi:type="dcterms:W3CDTF">2024-11-04T11:28:07Z</dcterms:modified>
</cp:coreProperties>
</file>