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000000"/>
    <a:srgbClr val="C5E0B4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0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7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50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7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40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09.11.2024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1" tIns="47819" rIns="95641" bIns="478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7" y="3275990"/>
            <a:ext cx="7951469" cy="2680335"/>
          </a:xfrm>
          <a:prstGeom prst="rect">
            <a:avLst/>
          </a:prstGeom>
        </p:spPr>
        <p:txBody>
          <a:bodyPr vert="horz" lIns="95641" tIns="47819" rIns="95641" bIns="478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8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40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09.11.2024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2875" y="491738"/>
            <a:ext cx="8711126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" y="2628363"/>
            <a:ext cx="1989426" cy="21218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" y="612187"/>
            <a:ext cx="2096755" cy="20356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" y="4751281"/>
            <a:ext cx="2026390" cy="21174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10.11.2024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95005" y="2939855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275130" y="3893115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53588" y="230392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1717" y="598507"/>
            <a:ext cx="2210106" cy="6258945"/>
            <a:chOff x="-22644" y="597794"/>
            <a:chExt cx="2210106" cy="6258945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55414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644" y="2653288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7923" y="4781040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567" y="625339"/>
            <a:ext cx="4696347" cy="170529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Без осадков. Ночью и утром местами туман, гололед. Ветер восточный, северо-восточный ночью 3-8 м/с, днем 5-10 м/с. Температура воздуха ночью +4…-1°, на Азовском побережье 1…6°, в юго-восточных предгорных районах +1…-4°; днем 8…13°, в южной половине края местами 10…15°; в горах ночью 0…-5°, днем 2…7°.</a:t>
            </a: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Черноморском побережье: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переменная облачность. Без осадков. Ветер северо-восточный 6-11 м/с, местами порывы 15-18 м/с. Температура воздуха ночью 3…8°, днем 11…16°.</a:t>
            </a: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Без осадков. Ночью и утром в низинах и у водоемов туман. В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етер восточный, северо-восточный ночью 3-8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м/с, днем 5-10 м/с. Температура воздуха ночью 1…3°, днем 11…13°.</a:t>
            </a:r>
            <a:endParaRPr lang="ru-RU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9" name="Rectangle 845"/>
          <p:cNvSpPr>
            <a:spLocks noChangeArrowheads="1"/>
          </p:cNvSpPr>
          <p:nvPr/>
        </p:nvSpPr>
        <p:spPr bwMode="auto">
          <a:xfrm>
            <a:off x="4926365" y="604035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9189" y="597196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588" y="2533811"/>
            <a:ext cx="2290412" cy="14516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1138"/>
            <a:ext cx="9131546" cy="6226862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10.11.2024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60307" y="5082246"/>
            <a:ext cx="2567543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МО г.-к. Сочи</a:t>
            </a:r>
            <a:endParaRPr lang="ru-RU" altLang="ru-RU" sz="105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3019260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196945"/>
            <a:ext cx="2226241" cy="1278605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</a:t>
            </a:r>
            <a:r>
              <a:rPr lang="ru-RU" sz="1000" dirty="0" smtClean="0"/>
              <a:t>10.11.2024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318458" y="4093681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645172" y="4846151"/>
            <a:ext cx="1509243" cy="781940"/>
            <a:chOff x="2841226" y="4886542"/>
            <a:chExt cx="1364347" cy="756599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590" y="4886542"/>
              <a:ext cx="1268983" cy="25368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 smtClean="0">
                  <a:solidFill>
                    <a:schemeClr val="tx1"/>
                  </a:solidFill>
                </a:rPr>
                <a:t>Туапсинский</a:t>
              </a:r>
              <a:br>
                <a:rPr lang="ru-RU" altLang="ru-RU" sz="800" dirty="0" smtClean="0">
                  <a:solidFill>
                    <a:schemeClr val="tx1"/>
                  </a:solidFill>
                </a:rPr>
              </a:br>
              <a:r>
                <a:rPr lang="ru-RU" altLang="ru-RU" sz="800" dirty="0" smtClean="0">
                  <a:solidFill>
                    <a:schemeClr val="tx1"/>
                  </a:solidFill>
                </a:rPr>
                <a:t> 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909299" y="5673950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271479" y="4889029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198390" y="2917322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467306" y="2208548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28847"/>
              <a:ext cx="1361163" cy="174143"/>
              <a:chOff x="519470" y="3606226"/>
              <a:chExt cx="1361163" cy="174143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622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6226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6226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4283" y="360788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55646" y="1739808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12371"/>
                <a:ext cx="340980" cy="164243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522617" y="1326273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8419"/>
              <a:ext cx="1353436" cy="174771"/>
              <a:chOff x="534922" y="3611048"/>
              <a:chExt cx="1353436" cy="174771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1048"/>
                <a:ext cx="340980" cy="17380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5"/>
                <a:ext cx="340980" cy="169822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03328" y="3119935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4656"/>
              <a:ext cx="1361163" cy="176643"/>
              <a:chOff x="519470" y="3605139"/>
              <a:chExt cx="1361163" cy="176643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198011" y="3605139"/>
                <a:ext cx="340980" cy="17649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55711" y="3635209"/>
            <a:ext cx="1512354" cy="669069"/>
            <a:chOff x="2666991" y="3897818"/>
            <a:chExt cx="1367159" cy="647385"/>
          </a:xfrm>
        </p:grpSpPr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0" y="1077819"/>
            <a:ext cx="2959533" cy="19299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8" y="5316033"/>
            <a:ext cx="2459769" cy="1544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" y="675864"/>
            <a:ext cx="9141297" cy="618125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984698" y="465917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60148" y="1427468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15277" y="3083546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336708" y="4166723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96044" y="621164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96976" y="76842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055874" flipH="1">
            <a:off x="669311" y="1669587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86012" y="76842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257043" flipH="1">
            <a:off x="1425504" y="2523580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13518" flipH="1">
            <a:off x="515794" y="3976436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H="1">
            <a:off x="2220545" y="1250127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618148" flipH="1">
            <a:off x="4570912" y="1226372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230545" flipH="1">
            <a:off x="3405774" y="2412635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055874" flipH="1">
            <a:off x="2366320" y="4467787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893391" flipH="1">
            <a:off x="7066423" y="3064574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116400" flipH="1">
            <a:off x="3102530" y="4079285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831830" flipH="1">
            <a:off x="1745027" y="3223591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314758" flipH="1">
            <a:off x="2782514" y="3472955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48149" flipH="1">
            <a:off x="1411159" y="4691555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070765" flipH="1">
            <a:off x="5169548" y="2286048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05510" flipH="1">
            <a:off x="6771664" y="2163815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50625">
            <a:off x="5444595" y="3893828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94265">
            <a:off x="4876295" y="3637005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305862" flipH="1">
            <a:off x="4195328" y="3127187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690198">
            <a:off x="5733583" y="5687423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921239">
            <a:off x="4876294" y="5086284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3069">
            <a:off x="4353336" y="4306475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419562" flipH="1">
            <a:off x="3819264" y="3521914"/>
            <a:ext cx="404369" cy="4021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685201">
            <a:off x="2404584" y="5480520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332446">
            <a:off x="294230" y="3063029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066135">
            <a:off x="596274" y="5615390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593461</TotalTime>
  <Words>793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30839</cp:revision>
  <cp:lastPrinted>2024-10-13T10:37:37Z</cp:lastPrinted>
  <dcterms:created xsi:type="dcterms:W3CDTF">2014-09-08T13:21:12Z</dcterms:created>
  <dcterms:modified xsi:type="dcterms:W3CDTF">2024-11-09T14:12:42Z</dcterms:modified>
</cp:coreProperties>
</file>