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287" y="623760"/>
            <a:ext cx="1812089" cy="124744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010192" y="476061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6452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1605</cp:revision>
  <dcterms:created xsi:type="dcterms:W3CDTF">2020-10-19T16:39:39Z</dcterms:created>
  <dcterms:modified xsi:type="dcterms:W3CDTF">2024-11-08T06:23:32Z</dcterms:modified>
</cp:coreProperties>
</file>