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1" r:id="rId2"/>
    <p:sldId id="332" r:id="rId3"/>
    <p:sldId id="333" r:id="rId4"/>
    <p:sldId id="334" r:id="rId5"/>
    <p:sldId id="335" r:id="rId6"/>
    <p:sldId id="336" r:id="rId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07.12.2023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31989"/>
            <a:ext cx="12181671" cy="6118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09" name="Группа 408"/>
          <p:cNvGrpSpPr/>
          <p:nvPr/>
        </p:nvGrpSpPr>
        <p:grpSpPr>
          <a:xfrm>
            <a:off x="2644706" y="1237191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4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8" name="Группа 417"/>
          <p:cNvGrpSpPr/>
          <p:nvPr/>
        </p:nvGrpSpPr>
        <p:grpSpPr>
          <a:xfrm>
            <a:off x="3949270" y="1276489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Щербиновский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7" name="Группа 426"/>
          <p:cNvGrpSpPr/>
          <p:nvPr/>
        </p:nvGrpSpPr>
        <p:grpSpPr>
          <a:xfrm>
            <a:off x="3190384" y="2333490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Приморско-Ахтарский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2451758" y="2972223"/>
            <a:ext cx="1581368" cy="723767"/>
            <a:chOff x="406713" y="1180365"/>
            <a:chExt cx="1581368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1317/653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42126/131529 </a:t>
              </a: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Славянский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1052709" y="3132988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Рисунок 4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98" y="722989"/>
            <a:ext cx="12209597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71" name="Группа 470"/>
          <p:cNvGrpSpPr/>
          <p:nvPr/>
        </p:nvGrpSpPr>
        <p:grpSpPr>
          <a:xfrm>
            <a:off x="4770130" y="3428611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18%</a:t>
              </a: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 </a:t>
              </a: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Темрюкский р-н</a:t>
              </a:r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051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22989"/>
            <a:ext cx="12192001" cy="613806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62" name="Группа 461"/>
          <p:cNvGrpSpPr/>
          <p:nvPr/>
        </p:nvGrpSpPr>
        <p:grpSpPr>
          <a:xfrm>
            <a:off x="3819085" y="3047351"/>
            <a:ext cx="1581368" cy="723767"/>
            <a:chOff x="406713" y="1180365"/>
            <a:chExt cx="1581368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1317/653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42126/131529 </a:t>
              </a: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Славянский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6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8"/>
            <a:ext cx="12199936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4335521" y="3428610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Приморско-Ахтарский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99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" y="722988"/>
            <a:ext cx="12190693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09" name="Группа 408"/>
          <p:cNvGrpSpPr/>
          <p:nvPr/>
        </p:nvGrpSpPr>
        <p:grpSpPr>
          <a:xfrm>
            <a:off x="4494642" y="2400493"/>
            <a:ext cx="1581368" cy="723767"/>
            <a:chOff x="406713" y="1180365"/>
            <a:chExt cx="1581368" cy="723767"/>
          </a:xfrm>
        </p:grpSpPr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Скругленный прямоугольник 4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31%</a:t>
              </a:r>
            </a:p>
          </p:txBody>
        </p:sp>
        <p:sp>
          <p:nvSpPr>
            <p:cNvPr id="4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Ейский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10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08" y="722990"/>
            <a:ext cx="12195108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08.12.2023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07.12.2023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А.Ю. Годлевская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18" name="Группа 417"/>
          <p:cNvGrpSpPr/>
          <p:nvPr/>
        </p:nvGrpSpPr>
        <p:grpSpPr>
          <a:xfrm>
            <a:off x="4507285" y="2323584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Щербиновский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581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9226</TotalTime>
  <Words>650</Words>
  <Application>Microsoft Office PowerPoint</Application>
  <PresentationFormat>Широкоэкранный</PresentationFormat>
  <Paragraphs>204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916</cp:revision>
  <cp:lastPrinted>2020-12-03T08:05:56Z</cp:lastPrinted>
  <dcterms:created xsi:type="dcterms:W3CDTF">2019-08-03T04:06:07Z</dcterms:created>
  <dcterms:modified xsi:type="dcterms:W3CDTF">2023-12-07T11:29:38Z</dcterms:modified>
</cp:coreProperties>
</file>