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FF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12.05.2024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12.05.2024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4" y="4799651"/>
            <a:ext cx="2000625" cy="2060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" y="2639014"/>
            <a:ext cx="1982806" cy="2174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087"/>
            <a:ext cx="2012172" cy="20205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227530" y="5725743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13.05.2024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11556" y="301748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5812"/>
            <a:ext cx="2184011" cy="6244702"/>
            <a:chOff x="3451" y="631978"/>
            <a:chExt cx="2184011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6356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451" y="4901300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022" y="631668"/>
            <a:ext cx="5283495" cy="241317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в южной половине края кратковременный дождь. До конца суток 12.05 местами в крае, ночью и утром 13.05 местами в южной половине края КМЯ: сильный дождь, ливень в сочетании с грозой, градом и шквалистым усилением ветра 20-25 м/с. Ветер северо-восточный, восточный 5-10 м/с, местами порывы 12-14 м/с. Температура воздуха ночью 5…10°, на Азовском побережье 7…12°, местами в северной половине края 2…7°; днем 15…20°, в юго-восточных предгорных районах 11…16°; в горах ночью 1…6°, днем 6…11.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ночью 8…13°, днем 17…22°.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северо-восточный, восточный ночью 5-10 м/с, днем 7-12 м/с. Температура воздуха ночью 7…9°, днем 18…20°.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021" y="3239764"/>
            <a:ext cx="2327866" cy="11690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71" y="663001"/>
            <a:ext cx="9161856" cy="62048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64" y="1049840"/>
            <a:ext cx="2981149" cy="18199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13.05.2024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22931" y="5027271"/>
            <a:ext cx="2723401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Туапсинский муниципальный округ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5272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94430" y="4247817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003932" y="4935470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52675" y="5665179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17163" y="4627979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122750" y="3678409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090732" y="2886015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23130" y="2672495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81878" y="2106243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71746" y="1655846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2355"/>
              <a:ext cx="1361162" cy="174378"/>
              <a:chOff x="527196" y="3614984"/>
              <a:chExt cx="1361162" cy="17437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687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4984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87953" y="3671012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79945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</a:t>
            </a:r>
            <a:r>
              <a:rPr lang="ru-RU" sz="1000" dirty="0" smtClean="0"/>
              <a:t>13.05.2024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83" y="5262103"/>
            <a:ext cx="2710978" cy="16207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38121" y="336867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57439" y="1374192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57439" y="2689885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52495" y="3510532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570748" y="625418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665128" flipH="1">
            <a:off x="5782513" y="3633261"/>
            <a:ext cx="490219" cy="35246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711601" y="794414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7206368" y="2037761"/>
            <a:ext cx="375519" cy="3532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80173" y="6295677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9637" flipH="1">
            <a:off x="6479086" y="4553841"/>
            <a:ext cx="490219" cy="25265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990449" flipH="1">
            <a:off x="7579706" y="5342315"/>
            <a:ext cx="490219" cy="25265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340947" flipH="1" flipV="1">
            <a:off x="8523405" y="1348917"/>
            <a:ext cx="375519" cy="3532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375268" flipH="1">
            <a:off x="4779825" y="3014397"/>
            <a:ext cx="274244" cy="38859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433998" flipH="1" flipV="1">
            <a:off x="2422569" y="3011712"/>
            <a:ext cx="375519" cy="3532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1368228" y="4669852"/>
            <a:ext cx="375519" cy="3532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54193" flipH="1" flipV="1">
            <a:off x="2826526" y="1018427"/>
            <a:ext cx="375519" cy="3532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482515" flipH="1">
            <a:off x="5539211" y="1000749"/>
            <a:ext cx="274244" cy="38859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726570" flipH="1">
            <a:off x="6173743" y="6169351"/>
            <a:ext cx="490219" cy="25265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587184</TotalTime>
  <Words>786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30017</cp:revision>
  <cp:lastPrinted>2024-04-30T18:41:04Z</cp:lastPrinted>
  <dcterms:created xsi:type="dcterms:W3CDTF">2014-09-08T13:21:12Z</dcterms:created>
  <dcterms:modified xsi:type="dcterms:W3CDTF">2024-05-12T10:11:08Z</dcterms:modified>
</cp:coreProperties>
</file>