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345" r:id="rId2"/>
    <p:sldId id="346" r:id="rId3"/>
    <p:sldId id="347" r:id="rId4"/>
    <p:sldId id="348" r:id="rId5"/>
    <p:sldId id="349" r:id="rId6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DF8"/>
    <a:srgbClr val="FF77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576" autoAdjust="0"/>
    <p:restoredTop sz="92436" autoAdjust="0"/>
  </p:normalViewPr>
  <p:slideViewPr>
    <p:cSldViewPr snapToGrid="0">
      <p:cViewPr varScale="1">
        <p:scale>
          <a:sx n="112" d="100"/>
          <a:sy n="112" d="100"/>
        </p:scale>
        <p:origin x="894" y="10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5"/>
            <a:ext cx="2946346" cy="497838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46" y="5"/>
            <a:ext cx="2946345" cy="497838"/>
          </a:xfrm>
          <a:prstGeom prst="rect">
            <a:avLst/>
          </a:prstGeom>
        </p:spPr>
        <p:txBody>
          <a:bodyPr vert="horz" lIns="91727" tIns="45864" rIns="91727" bIns="45864" rtlCol="0"/>
          <a:lstStyle>
            <a:lvl1pPr algn="r">
              <a:defRPr sz="1200"/>
            </a:lvl1pPr>
          </a:lstStyle>
          <a:p>
            <a:fld id="{ACCE77D3-33BC-4A21-AFF1-F5B73B674D36}" type="datetimeFigureOut">
              <a:rPr lang="ru-RU" smtClean="0"/>
              <a:t>12.05.2024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27" tIns="45864" rIns="91727" bIns="4586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28" y="4778613"/>
            <a:ext cx="5437822" cy="3908188"/>
          </a:xfrm>
          <a:prstGeom prst="rect">
            <a:avLst/>
          </a:prstGeom>
        </p:spPr>
        <p:txBody>
          <a:bodyPr vert="horz" lIns="91727" tIns="45864" rIns="91727" bIns="4586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30388"/>
            <a:ext cx="2946346" cy="497838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46" y="9430388"/>
            <a:ext cx="2946345" cy="497838"/>
          </a:xfrm>
          <a:prstGeom prst="rect">
            <a:avLst/>
          </a:prstGeom>
        </p:spPr>
        <p:txBody>
          <a:bodyPr vert="horz" lIns="91727" tIns="45864" rIns="91727" bIns="45864" rtlCol="0" anchor="b"/>
          <a:lstStyle>
            <a:lvl1pPr algn="r">
              <a:defRPr sz="1200"/>
            </a:lvl1pPr>
          </a:lstStyle>
          <a:p>
            <a:fld id="{3318DF03-F176-45E7-8DDA-F59CF989BA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006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12.05.2024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7873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12.05.2024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6133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12.05.2024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04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12.05.2024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4551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12.05.2024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3399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12.05.2024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0354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12.05.2024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775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12.05.2024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3354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12.05.2024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834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12.05.2024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0561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12.05.2024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3866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14A77-5833-4543-ADC1-7DAD02BE28D0}" type="datetimeFigureOut">
              <a:rPr lang="ru-RU" smtClean="0"/>
              <a:t>12.05.2024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9027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222" y="707399"/>
            <a:ext cx="12225221" cy="615060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НА 13.04.2024)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0586" y="2543793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, м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48695" y="6277394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14:50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12.05.2024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 Мизюгина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grpSp>
        <p:nvGrpSpPr>
          <p:cNvPr id="527" name="Группа 526"/>
          <p:cNvGrpSpPr/>
          <p:nvPr/>
        </p:nvGrpSpPr>
        <p:grpSpPr>
          <a:xfrm>
            <a:off x="3956427" y="4665945"/>
            <a:ext cx="1581368" cy="723767"/>
            <a:chOff x="406713" y="1180365"/>
            <a:chExt cx="1581368" cy="723767"/>
          </a:xfrm>
        </p:grpSpPr>
        <p:cxnSp>
          <p:nvCxnSpPr>
            <p:cNvPr id="528" name="Прямая соединительная линия 527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9" name="Прямая соединительная линия 528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0" name="Скругленный прямоугольник 529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</a:p>
          </p:txBody>
        </p:sp>
        <p:sp>
          <p:nvSpPr>
            <p:cNvPr id="531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32" name="Прямоугольник 531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3" name="Прямоугольник 532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 </a:t>
              </a:r>
            </a:p>
          </p:txBody>
        </p:sp>
        <p:sp>
          <p:nvSpPr>
            <p:cNvPr id="534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Туапсинский р-н</a:t>
              </a:r>
            </a:p>
          </p:txBody>
        </p:sp>
        <p:sp>
          <p:nvSpPr>
            <p:cNvPr id="535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6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28" name="Группа 427"/>
          <p:cNvGrpSpPr/>
          <p:nvPr/>
        </p:nvGrpSpPr>
        <p:grpSpPr>
          <a:xfrm>
            <a:off x="5049804" y="5264002"/>
            <a:ext cx="1581368" cy="723767"/>
            <a:chOff x="406713" y="1180365"/>
            <a:chExt cx="1581368" cy="723767"/>
          </a:xfrm>
        </p:grpSpPr>
        <p:cxnSp>
          <p:nvCxnSpPr>
            <p:cNvPr id="429" name="Прямая соединительная линия 428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Прямая соединительная линия 429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1" name="Скругленный прямоугольник 430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15%</a:t>
              </a:r>
            </a:p>
          </p:txBody>
        </p:sp>
        <p:sp>
          <p:nvSpPr>
            <p:cNvPr id="432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33" name="Прямоугольник 432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4" name="Прямоугольник 433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8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Сочи</a:t>
              </a:r>
            </a:p>
          </p:txBody>
        </p:sp>
        <p:sp>
          <p:nvSpPr>
            <p:cNvPr id="463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5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64" name="Группа 463"/>
          <p:cNvGrpSpPr/>
          <p:nvPr/>
        </p:nvGrpSpPr>
        <p:grpSpPr>
          <a:xfrm>
            <a:off x="6828948" y="3985653"/>
            <a:ext cx="1581368" cy="723767"/>
            <a:chOff x="406713" y="1180365"/>
            <a:chExt cx="1581368" cy="723767"/>
          </a:xfrm>
        </p:grpSpPr>
        <p:cxnSp>
          <p:nvCxnSpPr>
            <p:cNvPr id="465" name="Прямая соединительная линия 464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6" name="Прямая соединительная линия 465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7" name="Скругленный прямоугольник 466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24%</a:t>
              </a:r>
            </a:p>
          </p:txBody>
        </p:sp>
        <p:sp>
          <p:nvSpPr>
            <p:cNvPr id="468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69" name="Прямоугольник 468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1716/800 </a:t>
              </a:r>
            </a:p>
          </p:txBody>
        </p:sp>
        <p:sp>
          <p:nvSpPr>
            <p:cNvPr id="470" name="Прямоугольник 469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39741/104430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1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Лабинский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472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74" name="Группа 473"/>
          <p:cNvGrpSpPr/>
          <p:nvPr/>
        </p:nvGrpSpPr>
        <p:grpSpPr>
          <a:xfrm>
            <a:off x="5039278" y="4355875"/>
            <a:ext cx="1581368" cy="723767"/>
            <a:chOff x="406713" y="1180365"/>
            <a:chExt cx="1581368" cy="723767"/>
          </a:xfrm>
        </p:grpSpPr>
        <p:cxnSp>
          <p:nvCxnSpPr>
            <p:cNvPr id="475" name="Прямая соединительная линия 474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6" name="Прямая соединительная линия 475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7" name="Скругленный прямоугольник 476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41%</a:t>
              </a:r>
            </a:p>
          </p:txBody>
        </p:sp>
        <p:sp>
          <p:nvSpPr>
            <p:cNvPr id="478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79" name="Прямоугольник 478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9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113/77</a:t>
              </a:r>
              <a:endParaRPr lang="ru-RU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0" name="Прямоугольник 479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34143/100997 </a:t>
              </a:r>
            </a:p>
          </p:txBody>
        </p:sp>
        <p:sp>
          <p:nvSpPr>
            <p:cNvPr id="481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Апшеронский р-н</a:t>
              </a:r>
            </a:p>
          </p:txBody>
        </p:sp>
        <p:sp>
          <p:nvSpPr>
            <p:cNvPr id="482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83" name="Группа 482"/>
          <p:cNvGrpSpPr/>
          <p:nvPr/>
        </p:nvGrpSpPr>
        <p:grpSpPr>
          <a:xfrm>
            <a:off x="6345239" y="4602343"/>
            <a:ext cx="1581368" cy="723767"/>
            <a:chOff x="406713" y="1180365"/>
            <a:chExt cx="1581368" cy="723767"/>
          </a:xfrm>
        </p:grpSpPr>
        <p:cxnSp>
          <p:nvCxnSpPr>
            <p:cNvPr id="484" name="Прямая соединительная линия 483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5" name="Прямая соединительная линия 484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6" name="Скругленный прямоугольник 485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26%</a:t>
              </a:r>
            </a:p>
          </p:txBody>
        </p:sp>
        <p:sp>
          <p:nvSpPr>
            <p:cNvPr id="487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88" name="Прямоугольник 487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 </a:t>
              </a:r>
            </a:p>
          </p:txBody>
        </p:sp>
        <p:sp>
          <p:nvSpPr>
            <p:cNvPr id="498" name="Прямоугольник 497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9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Мостовский р-н</a:t>
              </a:r>
            </a:p>
          </p:txBody>
        </p:sp>
        <p:sp>
          <p:nvSpPr>
            <p:cNvPr id="500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7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01" name="Группа 500"/>
          <p:cNvGrpSpPr/>
          <p:nvPr/>
        </p:nvGrpSpPr>
        <p:grpSpPr>
          <a:xfrm>
            <a:off x="7716387" y="4726098"/>
            <a:ext cx="1581368" cy="723767"/>
            <a:chOff x="406713" y="1180365"/>
            <a:chExt cx="1581368" cy="723767"/>
          </a:xfrm>
        </p:grpSpPr>
        <p:cxnSp>
          <p:nvCxnSpPr>
            <p:cNvPr id="502" name="Прямая соединительная линия 501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3" name="Прямая соединительная линия 502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4" name="Скругленный прямоугольник 503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10%</a:t>
              </a:r>
            </a:p>
          </p:txBody>
        </p:sp>
        <p:sp>
          <p:nvSpPr>
            <p:cNvPr id="505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1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06" name="Прямоугольник 505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1656/129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7" name="Прямоугольник 506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24438/64500</a:t>
              </a:r>
            </a:p>
          </p:txBody>
        </p:sp>
        <p:sp>
          <p:nvSpPr>
            <p:cNvPr id="508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Отрадненский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509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22347" y="2829872"/>
            <a:ext cx="2454327" cy="17431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2283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222" y="722988"/>
            <a:ext cx="12225221" cy="613501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НА 13.04.2024)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0586" y="2543793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, м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48695" y="6277394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14:50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12.05.2024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 Мизюгина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22347" y="2829872"/>
            <a:ext cx="2454327" cy="17431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462" name="Группа 461"/>
          <p:cNvGrpSpPr/>
          <p:nvPr/>
        </p:nvGrpSpPr>
        <p:grpSpPr>
          <a:xfrm>
            <a:off x="4240993" y="3583048"/>
            <a:ext cx="1581368" cy="723767"/>
            <a:chOff x="406713" y="1180365"/>
            <a:chExt cx="1581368" cy="723767"/>
          </a:xfrm>
        </p:grpSpPr>
        <p:cxnSp>
          <p:nvCxnSpPr>
            <p:cNvPr id="473" name="Прямая соединительная линия 472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9" name="Прямая соединительная линия 488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0" name="Скругленный прямоугольник 489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41%</a:t>
              </a:r>
            </a:p>
          </p:txBody>
        </p:sp>
        <p:sp>
          <p:nvSpPr>
            <p:cNvPr id="491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92" name="Прямоугольник 491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9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113/77</a:t>
              </a:r>
              <a:endParaRPr lang="ru-RU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3" name="Прямоугольник 492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34143/100997 </a:t>
              </a:r>
            </a:p>
          </p:txBody>
        </p:sp>
        <p:sp>
          <p:nvSpPr>
            <p:cNvPr id="494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Апшеронский р-н</a:t>
              </a:r>
            </a:p>
          </p:txBody>
        </p:sp>
        <p:sp>
          <p:nvSpPr>
            <p:cNvPr id="495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699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1" name="Рисунок 46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040" y="730272"/>
            <a:ext cx="12217735" cy="6127728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НА 13.04.2024)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0586" y="2543793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, м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48695" y="6277394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14:50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12.05.2024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 Мизюгина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22347" y="2829872"/>
            <a:ext cx="2454327" cy="17431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473" name="Группа 472"/>
          <p:cNvGrpSpPr/>
          <p:nvPr/>
        </p:nvGrpSpPr>
        <p:grpSpPr>
          <a:xfrm>
            <a:off x="5615861" y="2978919"/>
            <a:ext cx="1581368" cy="723767"/>
            <a:chOff x="406713" y="1180365"/>
            <a:chExt cx="1581368" cy="723767"/>
          </a:xfrm>
        </p:grpSpPr>
        <p:cxnSp>
          <p:nvCxnSpPr>
            <p:cNvPr id="489" name="Прямая соединительная линия 488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0" name="Прямая соединительная линия 489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1" name="Скругленный прямоугольник 490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15%</a:t>
              </a:r>
            </a:p>
          </p:txBody>
        </p:sp>
        <p:sp>
          <p:nvSpPr>
            <p:cNvPr id="492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93" name="Прямоугольник 492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4" name="Прямоугольник 493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5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Сочи</a:t>
              </a:r>
            </a:p>
          </p:txBody>
        </p:sp>
        <p:sp>
          <p:nvSpPr>
            <p:cNvPr id="496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5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013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6" y="713862"/>
            <a:ext cx="12191384" cy="6187118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НА 13.04.2024)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0586" y="2543793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, м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48695" y="6277394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14:50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12.05.2024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 Мизюгина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22347" y="2829872"/>
            <a:ext cx="2454327" cy="17431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462" name="Группа 461"/>
          <p:cNvGrpSpPr/>
          <p:nvPr/>
        </p:nvGrpSpPr>
        <p:grpSpPr>
          <a:xfrm>
            <a:off x="5362473" y="2938039"/>
            <a:ext cx="1581368" cy="723767"/>
            <a:chOff x="406713" y="1180365"/>
            <a:chExt cx="1581368" cy="723767"/>
          </a:xfrm>
        </p:grpSpPr>
        <p:cxnSp>
          <p:nvCxnSpPr>
            <p:cNvPr id="473" name="Прямая соединительная линия 472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9" name="Прямая соединительная линия 488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0" name="Скругленный прямоугольник 489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26%</a:t>
              </a:r>
            </a:p>
          </p:txBody>
        </p:sp>
        <p:sp>
          <p:nvSpPr>
            <p:cNvPr id="491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92" name="Прямоугольник 491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 </a:t>
              </a:r>
            </a:p>
          </p:txBody>
        </p:sp>
        <p:sp>
          <p:nvSpPr>
            <p:cNvPr id="493" name="Прямоугольник 492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4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Мостовский р-н</a:t>
              </a:r>
            </a:p>
          </p:txBody>
        </p:sp>
        <p:sp>
          <p:nvSpPr>
            <p:cNvPr id="495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7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546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7" y="733375"/>
            <a:ext cx="12185825" cy="6136146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НА 13.04.2024)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0586" y="2543793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, м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48695" y="6277394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14:50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12.05.2024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 Мизюгина</a:t>
            </a:r>
          </a:p>
          <a:p>
            <a:pPr lvl="0" defTabSz="1727942">
              <a:spcBef>
                <a:spcPct val="0"/>
              </a:spcBef>
            </a:pPr>
            <a:r>
              <a:rPr 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</a:t>
            </a: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3220-5507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22347" y="2829872"/>
            <a:ext cx="2454327" cy="17431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462" name="Группа 461"/>
          <p:cNvGrpSpPr/>
          <p:nvPr/>
        </p:nvGrpSpPr>
        <p:grpSpPr>
          <a:xfrm>
            <a:off x="4375471" y="4781360"/>
            <a:ext cx="1581368" cy="723767"/>
            <a:chOff x="406713" y="1180365"/>
            <a:chExt cx="1581368" cy="723767"/>
          </a:xfrm>
        </p:grpSpPr>
        <p:cxnSp>
          <p:nvCxnSpPr>
            <p:cNvPr id="473" name="Прямая соединительная линия 472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9" name="Прямая соединительная линия 488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0" name="Скругленный прямоугольник 489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</a:p>
          </p:txBody>
        </p:sp>
        <p:sp>
          <p:nvSpPr>
            <p:cNvPr id="491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92" name="Прямоугольник 491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3" name="Прямоугольник 492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 </a:t>
              </a:r>
            </a:p>
          </p:txBody>
        </p:sp>
        <p:sp>
          <p:nvSpPr>
            <p:cNvPr id="494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Туапсинский р-н</a:t>
              </a:r>
            </a:p>
          </p:txBody>
        </p:sp>
        <p:sp>
          <p:nvSpPr>
            <p:cNvPr id="495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6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96" name="Группа 495"/>
          <p:cNvGrpSpPr/>
          <p:nvPr/>
        </p:nvGrpSpPr>
        <p:grpSpPr>
          <a:xfrm>
            <a:off x="5606132" y="5728809"/>
            <a:ext cx="1581368" cy="723767"/>
            <a:chOff x="406713" y="1180365"/>
            <a:chExt cx="1581368" cy="723767"/>
          </a:xfrm>
        </p:grpSpPr>
        <p:cxnSp>
          <p:nvCxnSpPr>
            <p:cNvPr id="497" name="Прямая соединительная линия 496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8" name="Прямая соединительная линия 517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9" name="Скругленный прямоугольник 518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15%</a:t>
              </a:r>
            </a:p>
          </p:txBody>
        </p:sp>
        <p:sp>
          <p:nvSpPr>
            <p:cNvPr id="520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21" name="Прямоугольник 520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2" name="Прямоугольник 521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3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Сочи</a:t>
              </a:r>
            </a:p>
          </p:txBody>
        </p:sp>
        <p:sp>
          <p:nvSpPr>
            <p:cNvPr id="524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5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25" name="Группа 524"/>
          <p:cNvGrpSpPr/>
          <p:nvPr/>
        </p:nvGrpSpPr>
        <p:grpSpPr>
          <a:xfrm>
            <a:off x="7248289" y="4316649"/>
            <a:ext cx="1581368" cy="723767"/>
            <a:chOff x="406713" y="1180365"/>
            <a:chExt cx="1581368" cy="723767"/>
          </a:xfrm>
        </p:grpSpPr>
        <p:cxnSp>
          <p:nvCxnSpPr>
            <p:cNvPr id="526" name="Прямая соединительная линия 525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7" name="Прямая соединительная линия 536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8" name="Скругленный прямоугольник 537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24%</a:t>
              </a:r>
            </a:p>
          </p:txBody>
        </p:sp>
        <p:sp>
          <p:nvSpPr>
            <p:cNvPr id="539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40" name="Прямоугольник 539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1716/800 </a:t>
              </a:r>
            </a:p>
          </p:txBody>
        </p:sp>
        <p:sp>
          <p:nvSpPr>
            <p:cNvPr id="541" name="Прямоугольник 540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39741/104430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2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Лабинский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543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44" name="Группа 543"/>
          <p:cNvGrpSpPr/>
          <p:nvPr/>
        </p:nvGrpSpPr>
        <p:grpSpPr>
          <a:xfrm>
            <a:off x="5554942" y="4534893"/>
            <a:ext cx="1581368" cy="723767"/>
            <a:chOff x="406713" y="1180365"/>
            <a:chExt cx="1581368" cy="723767"/>
          </a:xfrm>
        </p:grpSpPr>
        <p:cxnSp>
          <p:nvCxnSpPr>
            <p:cNvPr id="545" name="Прямая соединительная линия 544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6" name="Прямая соединительная линия 545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7" name="Скругленный прямоугольник 546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41%</a:t>
              </a:r>
            </a:p>
          </p:txBody>
        </p:sp>
        <p:sp>
          <p:nvSpPr>
            <p:cNvPr id="548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49" name="Прямоугольник 548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9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113/77</a:t>
              </a:r>
              <a:endParaRPr lang="ru-RU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0" name="Прямоугольник 549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34143/100997 </a:t>
              </a:r>
            </a:p>
          </p:txBody>
        </p:sp>
        <p:sp>
          <p:nvSpPr>
            <p:cNvPr id="551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Апшеронский р-н</a:t>
              </a:r>
            </a:p>
          </p:txBody>
        </p:sp>
        <p:sp>
          <p:nvSpPr>
            <p:cNvPr id="552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53" name="Группа 552"/>
          <p:cNvGrpSpPr/>
          <p:nvPr/>
        </p:nvGrpSpPr>
        <p:grpSpPr>
          <a:xfrm>
            <a:off x="6926941" y="5120458"/>
            <a:ext cx="1581368" cy="723767"/>
            <a:chOff x="406713" y="1180365"/>
            <a:chExt cx="1581368" cy="723767"/>
          </a:xfrm>
        </p:grpSpPr>
        <p:cxnSp>
          <p:nvCxnSpPr>
            <p:cNvPr id="554" name="Прямая соединительная линия 553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5" name="Прямая соединительная линия 554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6" name="Скругленный прямоугольник 555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26%</a:t>
              </a:r>
            </a:p>
          </p:txBody>
        </p:sp>
        <p:sp>
          <p:nvSpPr>
            <p:cNvPr id="557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58" name="Прямоугольник 557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 </a:t>
              </a:r>
            </a:p>
          </p:txBody>
        </p:sp>
        <p:sp>
          <p:nvSpPr>
            <p:cNvPr id="559" name="Прямоугольник 558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0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Мостовский р-н</a:t>
              </a:r>
            </a:p>
          </p:txBody>
        </p:sp>
        <p:sp>
          <p:nvSpPr>
            <p:cNvPr id="561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7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71" name="Группа 570"/>
          <p:cNvGrpSpPr/>
          <p:nvPr/>
        </p:nvGrpSpPr>
        <p:grpSpPr>
          <a:xfrm>
            <a:off x="8057737" y="4946477"/>
            <a:ext cx="1581368" cy="723767"/>
            <a:chOff x="406713" y="1180365"/>
            <a:chExt cx="1581368" cy="723767"/>
          </a:xfrm>
        </p:grpSpPr>
        <p:cxnSp>
          <p:nvCxnSpPr>
            <p:cNvPr id="572" name="Прямая соединительная линия 571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3" name="Прямая соединительная линия 572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4" name="Скругленный прямоугольник 573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10%</a:t>
              </a:r>
            </a:p>
          </p:txBody>
        </p:sp>
        <p:sp>
          <p:nvSpPr>
            <p:cNvPr id="575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1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76" name="Прямоугольник 575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1656/129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7" name="Прямоугольник 576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24438/64500</a:t>
              </a:r>
            </a:p>
          </p:txBody>
        </p:sp>
        <p:sp>
          <p:nvSpPr>
            <p:cNvPr id="578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Отрадненский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579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672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10002</TotalTime>
  <Words>588</Words>
  <Application>Microsoft Office PowerPoint</Application>
  <PresentationFormat>Широкоэкранный</PresentationFormat>
  <Paragraphs>210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Родионов Александр Александрович</dc:creator>
  <cp:lastModifiedBy>ARM_9</cp:lastModifiedBy>
  <cp:revision>989</cp:revision>
  <cp:lastPrinted>2020-12-03T08:05:56Z</cp:lastPrinted>
  <dcterms:created xsi:type="dcterms:W3CDTF">2019-08-03T04:06:07Z</dcterms:created>
  <dcterms:modified xsi:type="dcterms:W3CDTF">2024-05-12T11:52:01Z</dcterms:modified>
</cp:coreProperties>
</file>