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000000"/>
    <a:srgbClr val="C5E0B4"/>
    <a:srgbClr val="FFFF00"/>
    <a:srgbClr val="FF0000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22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07.08.2024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22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7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45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07.08.2024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32" tIns="47614" rIns="95232" bIns="476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16" y="3271404"/>
            <a:ext cx="7941309" cy="2676585"/>
          </a:xfrm>
          <a:prstGeom prst="rect">
            <a:avLst/>
          </a:prstGeom>
        </p:spPr>
        <p:txBody>
          <a:bodyPr vert="horz" lIns="95232" tIns="47614" rIns="95232" bIns="476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7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45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07.08.2024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398690" y="474646"/>
            <a:ext cx="8745309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4" y="4840004"/>
            <a:ext cx="1974898" cy="2038031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7" y="2664426"/>
            <a:ext cx="1988505" cy="2198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70" y="619170"/>
            <a:ext cx="2017236" cy="2063224"/>
          </a:xfrm>
          <a:prstGeom prst="rect">
            <a:avLst/>
          </a:prstGeom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44609" y="5966065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-10753" y="0"/>
            <a:ext cx="9153935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08.08.2024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37288" y="1724083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9381" y="615812"/>
            <a:ext cx="2226843" cy="6244702"/>
            <a:chOff x="-39381" y="631978"/>
            <a:chExt cx="2226843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9381" y="265406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4611" y="484297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2199" y="634432"/>
            <a:ext cx="6173204" cy="108974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кратковременный дождь, гроза.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районах сильный дождь, ливень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сочетании с грозой, градом, шквалистым усилением ветра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20-23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 (КМЯ). Ночью и утром местами туман. Ветер западной четверти 4-9 м/с, местами порывы 12-14 м/с. Температура воздуха ночью 15…20°, днем 26…31°; в горах ночью 8…13°, днем 18…23°.</a:t>
            </a:r>
          </a:p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18…23°, днем 27…32°.</a:t>
            </a:r>
          </a:p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Днем и вечером кратковременный дождь, гроза. Ветер западной четверти 4-9 м/с, порывы 9-14 м/с. Температура воздуха ночью 18…20°, днем 29…31°.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675" y="1932919"/>
            <a:ext cx="2280407" cy="12931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47" y="670368"/>
            <a:ext cx="9142091" cy="6187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01" y="1060417"/>
            <a:ext cx="2935843" cy="18020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08.08.2024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5855" y="5101163"/>
            <a:ext cx="227973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Ейский район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2865432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316092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1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</a:t>
            </a:r>
            <a:r>
              <a:rPr lang="ru-RU" sz="1000" dirty="0" smtClean="0"/>
              <a:t>08.08.2024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37071" y="4417099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377568" y="5194141"/>
            <a:ext cx="1960465" cy="690527"/>
            <a:chOff x="2433324" y="4974993"/>
            <a:chExt cx="1772249" cy="668148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547961" y="5967010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156261" y="4793125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826998" y="4011784"/>
            <a:ext cx="1512354" cy="669069"/>
            <a:chOff x="2666991" y="3897818"/>
            <a:chExt cx="1367159" cy="647385"/>
          </a:xfrm>
        </p:grpSpPr>
        <p:sp>
          <p:nvSpPr>
            <p:cNvPr id="183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84" name="Прямоугольник 183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Прямоугольник 184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86" name="Группа 185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8" name="Прямоугольник 187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9" name="Прямоугольник 188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0" name="Прямоугольник 189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665513" y="3744093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 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995432" y="2980006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596429" y="2736028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886328" y="2043218"/>
            <a:ext cx="1505719" cy="690108"/>
            <a:chOff x="1802847" y="1409099"/>
            <a:chExt cx="1361162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4086"/>
              <a:ext cx="1361162" cy="178139"/>
              <a:chOff x="527196" y="3606715"/>
              <a:chExt cx="1361162" cy="178139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6716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236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671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488646" y="3653532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" y="5348562"/>
            <a:ext cx="2274646" cy="14968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10"/>
            <a:ext cx="9144000" cy="6222989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59740" y="439888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164057" y="2357937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121848" y="341941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516904" y="4185080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48559" y="1761397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057229" y="1842950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023615" y="6155821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83396" flipH="1" flipV="1">
            <a:off x="1865138" y="4673138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19070" flipH="1" flipV="1">
            <a:off x="2868902" y="3929905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990981" flipH="1" flipV="1">
            <a:off x="3095101" y="5213405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83396" flipH="1" flipV="1">
            <a:off x="5151521" y="4330954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19070" flipH="1" flipV="1">
            <a:off x="6155285" y="3587721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990981" flipH="1" flipV="1">
            <a:off x="6381484" y="4871221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83396" flipH="1" flipV="1">
            <a:off x="4590206" y="2071652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19070" flipH="1" flipV="1">
            <a:off x="5593970" y="1328419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990981" flipH="1" flipV="1">
            <a:off x="5820169" y="2611919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83396" flipH="1" flipV="1">
            <a:off x="241707" y="3067105"/>
            <a:ext cx="258597" cy="35550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19070" flipH="1" flipV="1">
            <a:off x="1137206" y="2388276"/>
            <a:ext cx="381214" cy="24115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990981" flipH="1" flipV="1">
            <a:off x="1337104" y="3431378"/>
            <a:ext cx="258597" cy="35550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590337</TotalTime>
  <Words>660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30422</cp:revision>
  <cp:lastPrinted>2024-07-12T03:14:00Z</cp:lastPrinted>
  <dcterms:created xsi:type="dcterms:W3CDTF">2014-09-08T13:21:12Z</dcterms:created>
  <dcterms:modified xsi:type="dcterms:W3CDTF">2024-08-07T06:30:02Z</dcterms:modified>
</cp:coreProperties>
</file>