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000000"/>
    <a:srgbClr val="C5E0B4"/>
    <a:srgbClr val="FFFF00"/>
    <a:srgbClr val="FF0000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22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22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7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5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08.08.2024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32" tIns="47614" rIns="95232" bIns="476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6" y="3271404"/>
            <a:ext cx="7941309" cy="2676585"/>
          </a:xfrm>
          <a:prstGeom prst="rect">
            <a:avLst/>
          </a:prstGeom>
        </p:spPr>
        <p:txBody>
          <a:bodyPr vert="horz" lIns="95232" tIns="47614" rIns="95232" bIns="476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7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5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08.08.2024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398690" y="474646"/>
            <a:ext cx="8745309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88" y="4819467"/>
            <a:ext cx="2014610" cy="2060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8" y="2634792"/>
            <a:ext cx="2003101" cy="21786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8" y="628963"/>
            <a:ext cx="2032142" cy="20042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44609" y="5966065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-10753" y="0"/>
            <a:ext cx="9153935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09.08.2024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87977" y="240870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9381" y="615812"/>
            <a:ext cx="2226843" cy="6244702"/>
            <a:chOff x="-39381" y="631978"/>
            <a:chExt cx="2226843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9381" y="265406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4611" y="484297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199" y="634432"/>
            <a:ext cx="6173204" cy="13975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еременная облачность. Ночью местами кратковременный дождь, гроза, до конца суток 08.08  в отдельных районах сильный дождь, ливень в сочетании с грозой, градом и шквалистым усилением ветра с порывами 20-23 м/с (КМЯ), днем преимущественно без осадков. Ветер северной четверти  ночью 4-9 м/с, при грозе порывы 12-14 м/с,  днем 7-12 м/с. Температура воздуха ночью 15…20°, местами на Азовском побережье 18…23°, в предгорных районах 11…16°; днем 29…34°; в горах ночью 8…13°, днем 20…25°. </a:t>
            </a:r>
          </a:p>
          <a:p>
            <a:pPr algn="just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воздуха ночью 18…23°, днем 29…34°.</a:t>
            </a:r>
          </a:p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северной четверти ночью 4-9 м/с, днем 7-12 м/с. Температура воздуха ночью 16…18°, днем 32…34°.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533" y="2639700"/>
            <a:ext cx="2330399" cy="1291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28" y="663001"/>
            <a:ext cx="9165228" cy="6220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115" y="1049000"/>
            <a:ext cx="2940515" cy="18071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09.08.2024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5855" y="5101163"/>
            <a:ext cx="227973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2865432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316092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1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</a:t>
            </a:r>
            <a:r>
              <a:rPr lang="ru-RU" sz="1000" dirty="0" smtClean="0"/>
              <a:t>09.08.2024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49714" y="4178559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875354" y="4912190"/>
            <a:ext cx="1960465" cy="690527"/>
            <a:chOff x="2433324" y="4974993"/>
            <a:chExt cx="1772249" cy="668148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215392" y="5651407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152949" y="4133431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902371" y="3508367"/>
            <a:ext cx="1512354" cy="669069"/>
            <a:chOff x="2666991" y="3897818"/>
            <a:chExt cx="1367159" cy="647385"/>
          </a:xfrm>
        </p:grpSpPr>
        <p:sp>
          <p:nvSpPr>
            <p:cNvPr id="183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84" name="Прямоугольник 183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Прямоугольник 184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86" name="Группа 185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9" name="Прямоугольник 188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792877" y="3044120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 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58883" y="2602869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503130" y="2223556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038387" y="1668945"/>
            <a:ext cx="1505719" cy="690108"/>
            <a:chOff x="1802847" y="1409099"/>
            <a:chExt cx="1361162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4086"/>
              <a:ext cx="1361162" cy="178139"/>
              <a:chOff x="527196" y="3606715"/>
              <a:chExt cx="1361162" cy="178139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6716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236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671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396948" y="3452328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14" y="5374120"/>
            <a:ext cx="2248890" cy="14851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477"/>
            <a:ext cx="9144000" cy="621852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975180" y="361849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963619" y="1564803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921410" y="2869480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316466" y="3734642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48559" y="1761397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402670" y="927511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96326" y="628400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178191" flipH="1" flipV="1">
            <a:off x="4618128" y="3537304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22129" flipH="1" flipV="1">
            <a:off x="6963437" y="2185517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15595" flipH="1">
            <a:off x="3632356" y="4104055"/>
            <a:ext cx="267004" cy="52669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695346" flipH="1" flipV="1">
            <a:off x="7839560" y="1555342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19070" flipH="1" flipV="1">
            <a:off x="8370067" y="2758588"/>
            <a:ext cx="415090" cy="3870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155689" flipH="1">
            <a:off x="6355837" y="4103009"/>
            <a:ext cx="459591" cy="4141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65355" flipH="1" flipV="1">
            <a:off x="4696375" y="1083417"/>
            <a:ext cx="258597" cy="35550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226386" flipH="1" flipV="1">
            <a:off x="1349613" y="4862799"/>
            <a:ext cx="549524" cy="35008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flipH="1" flipV="1">
            <a:off x="2749708" y="2122785"/>
            <a:ext cx="258597" cy="5303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15595" flipH="1">
            <a:off x="2188116" y="4900024"/>
            <a:ext cx="267004" cy="52669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071364" flipH="1">
            <a:off x="5733823" y="4292351"/>
            <a:ext cx="459591" cy="4141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515694" flipH="1">
            <a:off x="5498528" y="3553283"/>
            <a:ext cx="459591" cy="4141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208440" flipH="1" flipV="1">
            <a:off x="2573912" y="3173249"/>
            <a:ext cx="258597" cy="5303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542602" flipV="1">
            <a:off x="5837149" y="697480"/>
            <a:ext cx="334163" cy="35550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3083568" y="1007641"/>
            <a:ext cx="258597" cy="35550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590364</TotalTime>
  <Words>782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30426</cp:revision>
  <cp:lastPrinted>2024-07-12T03:14:00Z</cp:lastPrinted>
  <dcterms:created xsi:type="dcterms:W3CDTF">2014-09-08T13:21:12Z</dcterms:created>
  <dcterms:modified xsi:type="dcterms:W3CDTF">2024-08-08T11:05:12Z</dcterms:modified>
</cp:coreProperties>
</file>