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000000"/>
    <a:srgbClr val="C5E0B4"/>
    <a:srgbClr val="FFFF00"/>
    <a:srgbClr val="FF0000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09" d="100"/>
          <a:sy n="109" d="100"/>
        </p:scale>
        <p:origin x="1902" y="11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1839" cy="340517"/>
          </a:xfrm>
          <a:prstGeom prst="rect">
            <a:avLst/>
          </a:prstGeom>
        </p:spPr>
        <p:txBody>
          <a:bodyPr vert="horz" lIns="87950" tIns="43968" rIns="87950" bIns="43968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22" y="151"/>
            <a:ext cx="4301839" cy="340517"/>
          </a:xfrm>
          <a:prstGeom prst="rect">
            <a:avLst/>
          </a:prstGeom>
        </p:spPr>
        <p:txBody>
          <a:bodyPr vert="horz" lIns="87950" tIns="43968" rIns="87950" bIns="43968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12.08.2024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57186"/>
            <a:ext cx="4301839" cy="340515"/>
          </a:xfrm>
          <a:prstGeom prst="rect">
            <a:avLst/>
          </a:prstGeom>
        </p:spPr>
        <p:txBody>
          <a:bodyPr vert="horz" lIns="87950" tIns="43968" rIns="87950" bIns="43968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22" y="6457186"/>
            <a:ext cx="4301839" cy="340515"/>
          </a:xfrm>
          <a:prstGeom prst="rect">
            <a:avLst/>
          </a:prstGeom>
        </p:spPr>
        <p:txBody>
          <a:bodyPr vert="horz" lIns="87950" tIns="43968" rIns="87950" bIns="43968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7" y="54"/>
            <a:ext cx="4301542" cy="341065"/>
          </a:xfrm>
          <a:prstGeom prst="rect">
            <a:avLst/>
          </a:prstGeom>
        </p:spPr>
        <p:txBody>
          <a:bodyPr vert="horz" lIns="95232" tIns="47614" rIns="95232" bIns="47614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45" y="54"/>
            <a:ext cx="4301542" cy="341065"/>
          </a:xfrm>
          <a:prstGeom prst="rect">
            <a:avLst/>
          </a:prstGeom>
        </p:spPr>
        <p:txBody>
          <a:bodyPr vert="horz" lIns="95232" tIns="47614" rIns="95232" bIns="47614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12.08.2024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32" tIns="47614" rIns="95232" bIns="4761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16" y="3271404"/>
            <a:ext cx="7941309" cy="2676585"/>
          </a:xfrm>
          <a:prstGeom prst="rect">
            <a:avLst/>
          </a:prstGeom>
        </p:spPr>
        <p:txBody>
          <a:bodyPr vert="horz" lIns="95232" tIns="47614" rIns="95232" bIns="4761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7" y="6456746"/>
            <a:ext cx="4301542" cy="341063"/>
          </a:xfrm>
          <a:prstGeom prst="rect">
            <a:avLst/>
          </a:prstGeom>
        </p:spPr>
        <p:txBody>
          <a:bodyPr vert="horz" lIns="95232" tIns="47614" rIns="95232" bIns="47614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45" y="6456746"/>
            <a:ext cx="4301542" cy="341063"/>
          </a:xfrm>
          <a:prstGeom prst="rect">
            <a:avLst/>
          </a:prstGeom>
        </p:spPr>
        <p:txBody>
          <a:bodyPr vert="horz" lIns="95232" tIns="47614" rIns="95232" bIns="47614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12.08.2024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24328" y="491738"/>
            <a:ext cx="8745309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6" y="4816015"/>
            <a:ext cx="2038180" cy="20497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" y="2658504"/>
            <a:ext cx="2011014" cy="21611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" y="636909"/>
            <a:ext cx="2037445" cy="20296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44609" y="5966065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-10753" y="0"/>
            <a:ext cx="9153935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13.08.2024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4186" y="3656505"/>
            <a:ext cx="53882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Гулькевичский</a:t>
            </a: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13615" y="2032687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8454" y="641237"/>
            <a:ext cx="2226843" cy="6244702"/>
            <a:chOff x="-39381" y="631978"/>
            <a:chExt cx="2226843" cy="6244702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31978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9381" y="269679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4611" y="484297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8417" y="634432"/>
            <a:ext cx="5582623" cy="139751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58775"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В южной половине края в отдельных районах кратковременный дождь, гроза. Ветер западной четверти 4-9 м/с, местами порывы 12-14 м/с. Температура воздуха ночью 15…20°, местами в восточной половине края 10…15°, на Азовском побережье 18…23°; днем 27…32°; в горах ночью 8…13°, днем 18…23°. </a:t>
            </a:r>
          </a:p>
          <a:p>
            <a:pPr indent="358775"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 Преимущественно без осадков. Ветер ночью северной четверти, днем юго-западный 6-11 м/с, местами порывы 12-14 м/с. Температура воздуха ночью 18…23°, днем 27…32°.</a:t>
            </a:r>
          </a:p>
          <a:p>
            <a:pPr indent="358775"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западной четверти ночью 4-9 м/с, вечером и днем 7-12 м/с. Температура воздуха ночью 16…18°, днем 30…32°.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306" y="2283875"/>
            <a:ext cx="2345916" cy="14035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0" y="652334"/>
            <a:ext cx="9154225" cy="62056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391" y="1062021"/>
            <a:ext cx="2974577" cy="18740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10.00 13.08.2024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5855" y="5101163"/>
            <a:ext cx="227973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2865432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316092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1" y="666589"/>
            <a:ext cx="2950140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18.00 13.08.2024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590597" y="4050750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835955" y="4771780"/>
            <a:ext cx="1960465" cy="690527"/>
            <a:chOff x="2433324" y="4974993"/>
            <a:chExt cx="1772249" cy="668148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193984" y="5501290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01622" y="4233481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82" name="Группа 181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274188" y="3500698"/>
            <a:ext cx="1512354" cy="669069"/>
            <a:chOff x="2666991" y="3897818"/>
            <a:chExt cx="1367159" cy="647385"/>
          </a:xfrm>
        </p:grpSpPr>
        <p:sp>
          <p:nvSpPr>
            <p:cNvPr id="183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84" name="Прямоугольник 183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Прямоугольник 184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86" name="Группа 185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87" name="Прямоугольник 186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8" name="Прямоугольник 187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9" name="Прямоугольник 188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0" name="Прямоугольник 189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513070" y="2776716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 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782785" y="2790974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421232" y="1890110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928661" y="1480671"/>
            <a:ext cx="1497172" cy="690108"/>
            <a:chOff x="1810573" y="1409099"/>
            <a:chExt cx="1353436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10573" y="1569740"/>
              <a:ext cx="1353436" cy="175099"/>
              <a:chOff x="534922" y="3612369"/>
              <a:chExt cx="1353436" cy="175099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34922" y="3614985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236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75901" y="3614984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331709" y="3384499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05" y="5346228"/>
            <a:ext cx="2253387" cy="13992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5864"/>
            <a:ext cx="9144000" cy="6182136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270455" y="4266194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982847" y="1482382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772733" y="2869479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167789" y="3821067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161545" y="1165789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402670" y="927511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18234" y="6020749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5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365476" flipH="1" flipV="1">
            <a:off x="8154264" y="1470782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909359" flipH="1" flipV="1">
            <a:off x="8296991" y="2921703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144031" flipV="1">
            <a:off x="6694011" y="2566541"/>
            <a:ext cx="552538" cy="31177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854881" flipV="1">
            <a:off x="6606020" y="5012531"/>
            <a:ext cx="537284" cy="217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94069" flipH="1" flipV="1">
            <a:off x="4510209" y="1144504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976215" flipH="1" flipV="1">
            <a:off x="2153179" y="4538909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604289" flipH="1" flipV="1">
            <a:off x="2984032" y="2801213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822949" flipH="1" flipV="1">
            <a:off x="2060281" y="3573383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262519" flipV="1">
            <a:off x="4505234" y="4410229"/>
            <a:ext cx="538332" cy="32283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570323" flipH="1">
            <a:off x="3587450" y="3682616"/>
            <a:ext cx="415090" cy="27690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flipH="1">
            <a:off x="5307603" y="3383868"/>
            <a:ext cx="231957" cy="58737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121184" flipV="1">
            <a:off x="6595246" y="4268723"/>
            <a:ext cx="537284" cy="217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968062" flipV="1">
            <a:off x="5927937" y="4645421"/>
            <a:ext cx="537284" cy="217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590485</TotalTime>
  <Words>773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30442</cp:revision>
  <cp:lastPrinted>2024-07-12T03:14:00Z</cp:lastPrinted>
  <dcterms:created xsi:type="dcterms:W3CDTF">2014-09-08T13:21:12Z</dcterms:created>
  <dcterms:modified xsi:type="dcterms:W3CDTF">2024-08-12T10:26:19Z</dcterms:modified>
</cp:coreProperties>
</file>