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46" r:id="rId2"/>
    <p:sldId id="342" r:id="rId3"/>
    <p:sldId id="343" r:id="rId4"/>
    <p:sldId id="344" r:id="rId5"/>
    <p:sldId id="345" r:id="rId6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2436" autoAdjust="0"/>
  </p:normalViewPr>
  <p:slideViewPr>
    <p:cSldViewPr snapToGrid="0">
      <p:cViewPr>
        <p:scale>
          <a:sx n="100" d="100"/>
          <a:sy n="100" d="100"/>
        </p:scale>
        <p:origin x="618" y="3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08.08.2024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Рисунок 4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6912"/>
            <a:ext cx="12192000" cy="612327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09.08.2024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15:00 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08.08.2024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399" name="Группа 398"/>
          <p:cNvGrpSpPr/>
          <p:nvPr/>
        </p:nvGrpSpPr>
        <p:grpSpPr>
          <a:xfrm>
            <a:off x="4478985" y="5055882"/>
            <a:ext cx="1581368" cy="723767"/>
            <a:chOff x="406713" y="1180365"/>
            <a:chExt cx="1581368" cy="723767"/>
          </a:xfrm>
        </p:grpSpPr>
        <p:cxnSp>
          <p:nvCxnSpPr>
            <p:cNvPr id="400" name="Прямая соединительная линия 3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Прямая соединительная линия 4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Скругленный прямоугольник 4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04" name="Прямоугольник 4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5" name="Прямоугольник 4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08" name="Группа 407"/>
          <p:cNvGrpSpPr/>
          <p:nvPr/>
        </p:nvGrpSpPr>
        <p:grpSpPr>
          <a:xfrm>
            <a:off x="5342652" y="4271231"/>
            <a:ext cx="1581368" cy="723767"/>
            <a:chOff x="406713" y="1180365"/>
            <a:chExt cx="1581368" cy="723767"/>
          </a:xfrm>
        </p:grpSpPr>
        <p:cxnSp>
          <p:nvCxnSpPr>
            <p:cNvPr id="409" name="Прямая соединительная линия 40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Скругленный прямоугольник 41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1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14" name="Прямоугольник 41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15" name="Прямоугольник 41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1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8" name="Группа 417"/>
          <p:cNvGrpSpPr/>
          <p:nvPr/>
        </p:nvGrpSpPr>
        <p:grpSpPr>
          <a:xfrm>
            <a:off x="6638466" y="4495238"/>
            <a:ext cx="1581368" cy="723767"/>
            <a:chOff x="406713" y="1180365"/>
            <a:chExt cx="1581368" cy="723767"/>
          </a:xfrm>
        </p:grpSpPr>
        <p:cxnSp>
          <p:nvCxnSpPr>
            <p:cNvPr id="419" name="Прямая соединительная линия 41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Прямая соединительная линия 41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" name="Скругленный прямоугольник 42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</a:p>
          </p:txBody>
        </p:sp>
        <p:sp>
          <p:nvSpPr>
            <p:cNvPr id="42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23" name="Прямоугольник 42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1656/129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4" name="Прямоугольник 42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</a:p>
          </p:txBody>
        </p:sp>
        <p:sp>
          <p:nvSpPr>
            <p:cNvPr id="42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Отрадненский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2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27" name="Группа 426"/>
          <p:cNvGrpSpPr/>
          <p:nvPr/>
        </p:nvGrpSpPr>
        <p:grpSpPr>
          <a:xfrm>
            <a:off x="5673254" y="3543541"/>
            <a:ext cx="1581368" cy="723767"/>
            <a:chOff x="406713" y="1180365"/>
            <a:chExt cx="1581368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336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7399"/>
            <a:ext cx="12192000" cy="614278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09.08.2024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15:00 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08.08.2024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499" name="Группа 498"/>
          <p:cNvGrpSpPr/>
          <p:nvPr/>
        </p:nvGrpSpPr>
        <p:grpSpPr>
          <a:xfrm>
            <a:off x="4907610" y="3010643"/>
            <a:ext cx="1581368" cy="723767"/>
            <a:chOff x="406713" y="1180365"/>
            <a:chExt cx="1581368" cy="723767"/>
          </a:xfrm>
        </p:grpSpPr>
        <p:cxnSp>
          <p:nvCxnSpPr>
            <p:cNvPr id="500" name="Прямая соединительная линия 4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1" name="Прямая соединительная линия 5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2" name="Скругленный прямоугольник 5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5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504" name="Прямоугольник 5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5" name="Прямоугольник 5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5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014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640" y="722989"/>
            <a:ext cx="12201639" cy="616840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09.08.2024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15:00 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08.08.2024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399" name="Группа 398"/>
          <p:cNvGrpSpPr/>
          <p:nvPr/>
        </p:nvGrpSpPr>
        <p:grpSpPr>
          <a:xfrm>
            <a:off x="6399927" y="3389523"/>
            <a:ext cx="1581368" cy="723767"/>
            <a:chOff x="406713" y="1180365"/>
            <a:chExt cx="1581368" cy="723767"/>
          </a:xfrm>
        </p:grpSpPr>
        <p:cxnSp>
          <p:nvCxnSpPr>
            <p:cNvPr id="400" name="Прямая соединительная линия 3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Прямая соединительная линия 4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Скругленный прямоугольник 4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04" name="Прямоугольник 4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05" name="Прямоугольник 4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470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89"/>
            <a:ext cx="12173735" cy="615350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09.08.2024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15:00 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08.08.2024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399" name="Группа 398"/>
          <p:cNvGrpSpPr/>
          <p:nvPr/>
        </p:nvGrpSpPr>
        <p:grpSpPr>
          <a:xfrm>
            <a:off x="4600116" y="2899876"/>
            <a:ext cx="1581368" cy="723767"/>
            <a:chOff x="406713" y="1180365"/>
            <a:chExt cx="1581368" cy="723767"/>
          </a:xfrm>
        </p:grpSpPr>
        <p:cxnSp>
          <p:nvCxnSpPr>
            <p:cNvPr id="400" name="Прямая соединительная линия 3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Прямая соединительная линия 4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Скругленный прямоугольник 4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</a:p>
          </p:txBody>
        </p:sp>
        <p:sp>
          <p:nvSpPr>
            <p:cNvPr id="4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04" name="Прямоугольник 4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1656/129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5" name="Прямоугольник 4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</a:p>
          </p:txBody>
        </p:sp>
        <p:sp>
          <p:nvSpPr>
            <p:cNvPr id="4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Отрадненский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73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766" y="722989"/>
            <a:ext cx="12240765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09.08.2024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r>
              <a:rPr lang="ru-RU" altLang="ru-RU" sz="7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№ 7 </a:t>
            </a:r>
          </a:p>
          <a:p>
            <a:pPr defTabSz="1727942">
              <a:spcBef>
                <a:spcPct val="0"/>
              </a:spcBef>
            </a:pP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15:00 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08.08.2024 </a:t>
            </a:r>
            <a:endParaRPr lang="ru-RU" altLang="ru-RU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alt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727942">
              <a:spcBef>
                <a:spcPct val="0"/>
              </a:spcBef>
            </a:pPr>
            <a:r>
              <a:rPr lang="ru-RU" sz="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399" name="Группа 398"/>
          <p:cNvGrpSpPr/>
          <p:nvPr/>
        </p:nvGrpSpPr>
        <p:grpSpPr>
          <a:xfrm>
            <a:off x="5673254" y="3543541"/>
            <a:ext cx="1581368" cy="723767"/>
            <a:chOff x="406713" y="1180365"/>
            <a:chExt cx="1581368" cy="723767"/>
          </a:xfrm>
        </p:grpSpPr>
        <p:cxnSp>
          <p:nvCxnSpPr>
            <p:cNvPr id="400" name="Прямая соединительная линия 3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Прямая соединительная линия 4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Скругленный прямоугольник 4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4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404" name="Прямоугольник 4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405" name="Прямоугольник 4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407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9568</TotalTime>
  <Words>541</Words>
  <Application>Microsoft Office PowerPoint</Application>
  <PresentationFormat>Широкоэкранный</PresentationFormat>
  <Paragraphs>168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949</cp:revision>
  <cp:lastPrinted>2020-12-03T08:05:56Z</cp:lastPrinted>
  <dcterms:created xsi:type="dcterms:W3CDTF">2019-08-03T04:06:07Z</dcterms:created>
  <dcterms:modified xsi:type="dcterms:W3CDTF">2024-08-08T12:43:07Z</dcterms:modified>
</cp:coreProperties>
</file>