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4"/>
  </p:notesMasterIdLst>
  <p:sldIdLst>
    <p:sldId id="342" r:id="rId2"/>
    <p:sldId id="343" r:id="rId3"/>
    <p:sldId id="344" r:id="rId4"/>
    <p:sldId id="345" r:id="rId5"/>
    <p:sldId id="346" r:id="rId6"/>
    <p:sldId id="347" r:id="rId7"/>
    <p:sldId id="348" r:id="rId8"/>
    <p:sldId id="349" r:id="rId9"/>
    <p:sldId id="350" r:id="rId10"/>
    <p:sldId id="351" r:id="rId11"/>
    <p:sldId id="352" r:id="rId12"/>
    <p:sldId id="353" r:id="rId13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0115" autoAdjust="0"/>
    <p:restoredTop sz="92436" autoAdjust="0"/>
  </p:normalViewPr>
  <p:slideViewPr>
    <p:cSldViewPr snapToGrid="0">
      <p:cViewPr varScale="1">
        <p:scale>
          <a:sx n="109" d="100"/>
          <a:sy n="109" d="100"/>
        </p:scale>
        <p:origin x="228" y="114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07.08.2024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7" name="Рисунок 61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733234"/>
            <a:ext cx="12197097" cy="612476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18" name="Группа 517"/>
          <p:cNvGrpSpPr/>
          <p:nvPr/>
        </p:nvGrpSpPr>
        <p:grpSpPr>
          <a:xfrm>
            <a:off x="2475451" y="2108321"/>
            <a:ext cx="1581368" cy="723767"/>
            <a:chOff x="406713" y="1180365"/>
            <a:chExt cx="1581368" cy="723767"/>
          </a:xfrm>
        </p:grpSpPr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1" name="Скругленный прямоугольник 5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рямоугольник 5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  <p:grpSp>
        <p:nvGrpSpPr>
          <p:cNvPr id="527" name="Группа 526"/>
          <p:cNvGrpSpPr/>
          <p:nvPr/>
        </p:nvGrpSpPr>
        <p:grpSpPr>
          <a:xfrm>
            <a:off x="5477618" y="2118749"/>
            <a:ext cx="1581368" cy="723767"/>
            <a:chOff x="406713" y="1180365"/>
            <a:chExt cx="1581368" cy="723767"/>
          </a:xfrm>
        </p:grpSpPr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Скругленный прямоугольник 5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5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1110/732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рямоугольник 5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33166/134951 </a:t>
              </a:r>
            </a:p>
          </p:txBody>
        </p:sp>
        <p:sp>
          <p:nvSpPr>
            <p:cNvPr id="5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Тихорецкий р-н</a:t>
              </a:r>
            </a:p>
          </p:txBody>
        </p:sp>
        <p:sp>
          <p:nvSpPr>
            <p:cNvPr id="53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6" name="Группа 535"/>
          <p:cNvGrpSpPr/>
          <p:nvPr/>
        </p:nvGrpSpPr>
        <p:grpSpPr>
          <a:xfrm>
            <a:off x="3426719" y="1622645"/>
            <a:ext cx="1581368" cy="723767"/>
            <a:chOff x="406713" y="1180365"/>
            <a:chExt cx="1581368" cy="723767"/>
          </a:xfrm>
        </p:grpSpPr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Скругленный прямоугольник 53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34%</a:t>
              </a:r>
            </a:p>
          </p:txBody>
        </p:sp>
        <p:sp>
          <p:nvSpPr>
            <p:cNvPr id="54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Прямоугольник 54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</a:p>
          </p:txBody>
        </p:sp>
        <p:sp>
          <p:nvSpPr>
            <p:cNvPr id="54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Каневской р-н</a:t>
              </a:r>
            </a:p>
          </p:txBody>
        </p:sp>
        <p:sp>
          <p:nvSpPr>
            <p:cNvPr id="54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45" name="Группа 544"/>
          <p:cNvGrpSpPr/>
          <p:nvPr/>
        </p:nvGrpSpPr>
        <p:grpSpPr>
          <a:xfrm>
            <a:off x="4770115" y="1571038"/>
            <a:ext cx="1581368" cy="723767"/>
            <a:chOff x="406713" y="1180365"/>
            <a:chExt cx="1581368" cy="723767"/>
          </a:xfrm>
        </p:grpSpPr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7" name="Прямая соединительная линия 54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8" name="Скругленный прямоугольник 54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11%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2398/731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1" name="Прямоугольник 55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23895/67950 </a:t>
              </a:r>
            </a:p>
          </p:txBody>
        </p:sp>
        <p:sp>
          <p:nvSpPr>
            <p:cNvPr id="55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Павловский р-н</a:t>
              </a:r>
            </a:p>
          </p:txBody>
        </p:sp>
        <p:sp>
          <p:nvSpPr>
            <p:cNvPr id="55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4" name="Группа 553"/>
          <p:cNvGrpSpPr/>
          <p:nvPr/>
        </p:nvGrpSpPr>
        <p:grpSpPr>
          <a:xfrm>
            <a:off x="2473427" y="1096380"/>
            <a:ext cx="1581368" cy="723767"/>
            <a:chOff x="406713" y="1180365"/>
            <a:chExt cx="1581368" cy="723767"/>
          </a:xfrm>
        </p:grpSpPr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7" name="Скругленный прямоугольник 55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0" name="Прямоугольник 55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6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63" name="Группа 562"/>
          <p:cNvGrpSpPr/>
          <p:nvPr/>
        </p:nvGrpSpPr>
        <p:grpSpPr>
          <a:xfrm>
            <a:off x="4686934" y="5816032"/>
            <a:ext cx="1581368" cy="723767"/>
            <a:chOff x="406713" y="1180365"/>
            <a:chExt cx="1581368" cy="723767"/>
          </a:xfrm>
        </p:grpSpPr>
        <p:cxnSp>
          <p:nvCxnSpPr>
            <p:cNvPr id="564" name="Прямая соединительная линия 56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6" name="Скругленный прямоугольник 56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56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8" name="Прямоугольник 56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9" name="Прямоугольник 56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5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2" name="Группа 571"/>
          <p:cNvGrpSpPr/>
          <p:nvPr/>
        </p:nvGrpSpPr>
        <p:grpSpPr>
          <a:xfrm>
            <a:off x="3487221" y="2697497"/>
            <a:ext cx="1581368" cy="723767"/>
            <a:chOff x="406713" y="1180365"/>
            <a:chExt cx="1581368" cy="723767"/>
          </a:xfrm>
        </p:grpSpPr>
        <p:cxnSp>
          <p:nvCxnSpPr>
            <p:cNvPr id="573" name="Прямая соединительная линия 5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Прямая соединительная линия 5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Скругленный прямоугольник 5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19%</a:t>
              </a:r>
            </a:p>
          </p:txBody>
        </p:sp>
        <p:sp>
          <p:nvSpPr>
            <p:cNvPr id="5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7" name="Прямоугольник 5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951/410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8" name="Прямоугольник 5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32367/107665 </a:t>
              </a:r>
            </a:p>
          </p:txBody>
        </p:sp>
        <p:sp>
          <p:nvSpPr>
            <p:cNvPr id="5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Тимашевский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  <p:grpSp>
        <p:nvGrpSpPr>
          <p:cNvPr id="581" name="Группа 580"/>
          <p:cNvGrpSpPr/>
          <p:nvPr/>
        </p:nvGrpSpPr>
        <p:grpSpPr>
          <a:xfrm>
            <a:off x="3655217" y="3588133"/>
            <a:ext cx="1581368" cy="723767"/>
            <a:chOff x="406713" y="1180365"/>
            <a:chExt cx="1581368" cy="723767"/>
          </a:xfrm>
        </p:grpSpPr>
        <p:cxnSp>
          <p:nvCxnSpPr>
            <p:cNvPr id="582" name="Прямая соединительная линия 5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Скругленный прямоугольник 5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6" name="Прямоугольник 5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7" name="Прямоугольник 5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8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0" name="Группа 589"/>
          <p:cNvGrpSpPr/>
          <p:nvPr/>
        </p:nvGrpSpPr>
        <p:grpSpPr>
          <a:xfrm>
            <a:off x="4661921" y="2749104"/>
            <a:ext cx="1581368" cy="723767"/>
            <a:chOff x="406713" y="1180365"/>
            <a:chExt cx="1581368" cy="723767"/>
          </a:xfrm>
        </p:grpSpPr>
        <p:cxnSp>
          <p:nvCxnSpPr>
            <p:cNvPr id="591" name="Прямая соединительная линия 5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Скругленный прямоугольник 5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</a:p>
          </p:txBody>
        </p:sp>
        <p:sp>
          <p:nvSpPr>
            <p:cNvPr id="5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95" name="Прямоугольник 5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1306/529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6" name="Прямоугольник 5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27009/85541 </a:t>
              </a:r>
            </a:p>
          </p:txBody>
        </p:sp>
        <p:sp>
          <p:nvSpPr>
            <p:cNvPr id="5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Кореновский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6004550" y="5161138"/>
            <a:ext cx="1581368" cy="723767"/>
            <a:chOff x="406713" y="1180365"/>
            <a:chExt cx="1581368" cy="723767"/>
          </a:xfrm>
        </p:grpSpPr>
        <p:cxnSp>
          <p:nvCxnSpPr>
            <p:cNvPr id="600" name="Прямая соединительная линия 5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Прямая соединительная линия 6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Скругленный прямоугольник 6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4" name="Прямоугольник 6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605" name="Прямоугольник 6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6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6398398" y="4358207"/>
            <a:ext cx="1581368" cy="723767"/>
            <a:chOff x="406713" y="1180365"/>
            <a:chExt cx="1581368" cy="723767"/>
          </a:xfrm>
        </p:grpSpPr>
        <p:cxnSp>
          <p:nvCxnSpPr>
            <p:cNvPr id="609" name="Прямая соединительная линия 6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Прямая соединительная линия 6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Скругленный прямоугольник 6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24%</a:t>
              </a:r>
            </a:p>
          </p:txBody>
        </p:sp>
        <p:sp>
          <p:nvSpPr>
            <p:cNvPr id="6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3" name="Прямоугольник 6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1716/800 </a:t>
              </a:r>
            </a:p>
          </p:txBody>
        </p:sp>
        <p:sp>
          <p:nvSpPr>
            <p:cNvPr id="614" name="Прямоугольник 6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39741/104430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Лабинский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301423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182" y="722989"/>
            <a:ext cx="12196182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63" name="Группа 562"/>
          <p:cNvGrpSpPr/>
          <p:nvPr/>
        </p:nvGrpSpPr>
        <p:grpSpPr>
          <a:xfrm>
            <a:off x="4308864" y="3334106"/>
            <a:ext cx="1581368" cy="723767"/>
            <a:chOff x="406713" y="1180365"/>
            <a:chExt cx="1581368" cy="723767"/>
          </a:xfrm>
        </p:grpSpPr>
        <p:cxnSp>
          <p:nvCxnSpPr>
            <p:cNvPr id="564" name="Прямая соединительная линия 56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6" name="Скругленный прямоугольник 56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56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8" name="Прямоугольник 56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9" name="Прямоугольник 56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5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2516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280" y="722989"/>
            <a:ext cx="12211280" cy="612322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99" name="Группа 598"/>
          <p:cNvGrpSpPr/>
          <p:nvPr/>
        </p:nvGrpSpPr>
        <p:grpSpPr>
          <a:xfrm>
            <a:off x="5019812" y="4246534"/>
            <a:ext cx="1581368" cy="723767"/>
            <a:chOff x="406713" y="1180365"/>
            <a:chExt cx="1581368" cy="723767"/>
          </a:xfrm>
        </p:grpSpPr>
        <p:cxnSp>
          <p:nvCxnSpPr>
            <p:cNvPr id="600" name="Прямая соединительная линия 5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Прямая соединительная линия 6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Скругленный прямоугольник 6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4" name="Прямоугольник 6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605" name="Прямоугольник 6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6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561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8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608" name="Группа 607"/>
          <p:cNvGrpSpPr/>
          <p:nvPr/>
        </p:nvGrpSpPr>
        <p:grpSpPr>
          <a:xfrm>
            <a:off x="4569598" y="2305080"/>
            <a:ext cx="1581368" cy="723767"/>
            <a:chOff x="406713" y="1180365"/>
            <a:chExt cx="1581368" cy="723767"/>
          </a:xfrm>
        </p:grpSpPr>
        <p:cxnSp>
          <p:nvCxnSpPr>
            <p:cNvPr id="609" name="Прямая соединительная линия 6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Прямая соединительная линия 6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Скругленный прямоугольник 6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24%</a:t>
              </a:r>
            </a:p>
          </p:txBody>
        </p:sp>
        <p:sp>
          <p:nvSpPr>
            <p:cNvPr id="6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3" name="Прямоугольник 6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1716/800 </a:t>
              </a:r>
            </a:p>
          </p:txBody>
        </p:sp>
        <p:sp>
          <p:nvSpPr>
            <p:cNvPr id="614" name="Прямоугольник 6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39741/104430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Лабинский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4430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10" y="707399"/>
            <a:ext cx="12187751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54" name="Группа 553"/>
          <p:cNvGrpSpPr/>
          <p:nvPr/>
        </p:nvGrpSpPr>
        <p:grpSpPr>
          <a:xfrm>
            <a:off x="3947627" y="2574802"/>
            <a:ext cx="1581368" cy="723767"/>
            <a:chOff x="406713" y="1180365"/>
            <a:chExt cx="1581368" cy="723767"/>
          </a:xfrm>
        </p:grpSpPr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7" name="Скругленный прямоугольник 55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0" name="Прямоугольник 55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6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3380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74" y="733715"/>
            <a:ext cx="12192674" cy="611647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18" name="Группа 517"/>
          <p:cNvGrpSpPr/>
          <p:nvPr/>
        </p:nvGrpSpPr>
        <p:grpSpPr>
          <a:xfrm>
            <a:off x="3715166" y="3092118"/>
            <a:ext cx="1581368" cy="723767"/>
            <a:chOff x="406713" y="1180365"/>
            <a:chExt cx="1581368" cy="723767"/>
          </a:xfrm>
        </p:grpSpPr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1" name="Скругленный прямоугольник 5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рямоугольник 5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8895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36" name="Группа 535"/>
          <p:cNvGrpSpPr/>
          <p:nvPr/>
        </p:nvGrpSpPr>
        <p:grpSpPr>
          <a:xfrm>
            <a:off x="4921411" y="2814045"/>
            <a:ext cx="1581368" cy="723767"/>
            <a:chOff x="406713" y="1180365"/>
            <a:chExt cx="1581368" cy="723767"/>
          </a:xfrm>
        </p:grpSpPr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Скругленный прямоугольник 53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34%</a:t>
              </a:r>
            </a:p>
          </p:txBody>
        </p:sp>
        <p:sp>
          <p:nvSpPr>
            <p:cNvPr id="54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Прямоугольник 54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</a:p>
          </p:txBody>
        </p:sp>
        <p:sp>
          <p:nvSpPr>
            <p:cNvPr id="54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Каневской р-н</a:t>
              </a:r>
            </a:p>
          </p:txBody>
        </p:sp>
        <p:sp>
          <p:nvSpPr>
            <p:cNvPr id="54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6338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766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72" name="Группа 571"/>
          <p:cNvGrpSpPr/>
          <p:nvPr/>
        </p:nvGrpSpPr>
        <p:grpSpPr>
          <a:xfrm>
            <a:off x="4375244" y="2868799"/>
            <a:ext cx="1581368" cy="723767"/>
            <a:chOff x="406713" y="1180365"/>
            <a:chExt cx="1581368" cy="723767"/>
          </a:xfrm>
        </p:grpSpPr>
        <p:cxnSp>
          <p:nvCxnSpPr>
            <p:cNvPr id="573" name="Прямая соединительная линия 5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4" name="Прямая соединительная линия 5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Скругленный прямоугольник 5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19%</a:t>
              </a:r>
            </a:p>
          </p:txBody>
        </p:sp>
        <p:sp>
          <p:nvSpPr>
            <p:cNvPr id="5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7" name="Прямоугольник 5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951/410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8" name="Прямоугольник 5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32367/107665 </a:t>
              </a:r>
            </a:p>
          </p:txBody>
        </p:sp>
        <p:sp>
          <p:nvSpPr>
            <p:cNvPr id="5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Тимашевский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04965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1466"/>
            <a:ext cx="12199936" cy="612653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45" name="Группа 544"/>
          <p:cNvGrpSpPr/>
          <p:nvPr/>
        </p:nvGrpSpPr>
        <p:grpSpPr>
          <a:xfrm>
            <a:off x="4494642" y="2506915"/>
            <a:ext cx="1581368" cy="723767"/>
            <a:chOff x="406713" y="1180365"/>
            <a:chExt cx="1581368" cy="723767"/>
          </a:xfrm>
        </p:grpSpPr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7" name="Прямая соединительная линия 54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8" name="Скругленный прямоугольник 54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11%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2398/731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1" name="Прямоугольник 55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23895/67950 </a:t>
              </a:r>
            </a:p>
          </p:txBody>
        </p:sp>
        <p:sp>
          <p:nvSpPr>
            <p:cNvPr id="55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Павловский р-н</a:t>
              </a:r>
            </a:p>
          </p:txBody>
        </p:sp>
        <p:sp>
          <p:nvSpPr>
            <p:cNvPr id="55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40656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446" y="722989"/>
            <a:ext cx="1219444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81" name="Группа 580"/>
          <p:cNvGrpSpPr/>
          <p:nvPr/>
        </p:nvGrpSpPr>
        <p:grpSpPr>
          <a:xfrm>
            <a:off x="4868555" y="2939719"/>
            <a:ext cx="1581368" cy="723767"/>
            <a:chOff x="406713" y="1180365"/>
            <a:chExt cx="1581368" cy="723767"/>
          </a:xfrm>
        </p:grpSpPr>
        <p:cxnSp>
          <p:nvCxnSpPr>
            <p:cNvPr id="582" name="Прямая соединительная линия 5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Скругленный прямоугольник 5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6" name="Прямоугольник 5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7" name="Прямоугольник 5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5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58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646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8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90" name="Группа 589"/>
          <p:cNvGrpSpPr/>
          <p:nvPr/>
        </p:nvGrpSpPr>
        <p:grpSpPr>
          <a:xfrm>
            <a:off x="3948882" y="2832088"/>
            <a:ext cx="1581368" cy="723767"/>
            <a:chOff x="406713" y="1180365"/>
            <a:chExt cx="1581368" cy="723767"/>
          </a:xfrm>
        </p:grpSpPr>
        <p:cxnSp>
          <p:nvCxnSpPr>
            <p:cNvPr id="591" name="Прямая соединительная линия 5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3" name="Скругленный прямоугольник 5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</a:p>
          </p:txBody>
        </p:sp>
        <p:sp>
          <p:nvSpPr>
            <p:cNvPr id="5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95" name="Прямоугольник 5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1306/529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6" name="Прямоугольник 5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27009/85541 </a:t>
              </a:r>
            </a:p>
          </p:txBody>
        </p:sp>
        <p:sp>
          <p:nvSpPr>
            <p:cNvPr id="5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Кореновский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1197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97" y="722989"/>
            <a:ext cx="12180944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08.08.2024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 07.08.2024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А.Ю. Годлевская</a:t>
            </a: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27" name="Группа 526"/>
          <p:cNvGrpSpPr/>
          <p:nvPr/>
        </p:nvGrpSpPr>
        <p:grpSpPr>
          <a:xfrm>
            <a:off x="3754326" y="3334106"/>
            <a:ext cx="1581368" cy="723767"/>
            <a:chOff x="406713" y="1180365"/>
            <a:chExt cx="1581368" cy="723767"/>
          </a:xfrm>
        </p:grpSpPr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Скругленный прямоугольник 5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5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</a:p>
          </p:txBody>
        </p:sp>
        <p:sp>
          <p:nvSpPr>
            <p:cNvPr id="532" name="Прямоугольник 5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1110/732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рямоугольник 5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33166/134951 </a:t>
              </a:r>
            </a:p>
          </p:txBody>
        </p:sp>
        <p:sp>
          <p:nvSpPr>
            <p:cNvPr id="5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Тихорецкий р-н</a:t>
              </a:r>
            </a:p>
          </p:txBody>
        </p:sp>
        <p:sp>
          <p:nvSpPr>
            <p:cNvPr id="53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26378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9553</TotalTime>
  <Words>1320</Words>
  <Application>Microsoft Office PowerPoint</Application>
  <PresentationFormat>Широкоэкранный</PresentationFormat>
  <Paragraphs>420</Paragraphs>
  <Slides>12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12</vt:i4>
      </vt:variant>
    </vt:vector>
  </HeadingPairs>
  <TitlesOfParts>
    <vt:vector size="17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946</cp:revision>
  <cp:lastPrinted>2020-12-03T08:05:56Z</cp:lastPrinted>
  <dcterms:created xsi:type="dcterms:W3CDTF">2019-08-03T04:06:07Z</dcterms:created>
  <dcterms:modified xsi:type="dcterms:W3CDTF">2024-08-07T07:23:24Z</dcterms:modified>
</cp:coreProperties>
</file>