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102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18.12.2023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18.12.2023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18.12.2023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2" y="4812072"/>
            <a:ext cx="1971268" cy="20487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15" y="2645515"/>
            <a:ext cx="1994903" cy="21625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2" y="617264"/>
            <a:ext cx="2029524" cy="20438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7488" y="234968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2144" y="598021"/>
            <a:ext cx="2209606" cy="6251433"/>
            <a:chOff x="-22144" y="606567"/>
            <a:chExt cx="2209606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144" y="264309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149" y="630507"/>
            <a:ext cx="5167529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временами, днем местами осадки в виде дождя, ночью и утром с мокрым снегом, местами сильные осадки, в отдельных районах очень сильные осадки (ОЯ) в виде дождя, ночью и утром в отдельных районах с мокрым снегом. Ночью и утром в восточной половине края на дорогах гололедица. Местами туман. Ветер юго-западный, южный   4-9 м/с, местами порывы 12-14 м/с, на Черноморском побережье местами порывы 15-20 м/с. Температура воздуха ночью 0…+5°, местами в юго-восточных предгорных районах 0…-5°, днем 4…9°; в горах ночью 0…-5°, днем 0…+5°.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3…8°, днём 7…12°.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Временами дождь. Ветер юго-западный, южный 4-9 м/с. Температура воздуха ночью 3…5°, днем 7…9°.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19" y="2581679"/>
            <a:ext cx="2418300" cy="14118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" y="645013"/>
            <a:ext cx="9166815" cy="6204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99" y="1047491"/>
            <a:ext cx="2958715" cy="18303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19.12.2023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98469" y="5004809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72521" y="383879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06089" y="4300137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535784" y="4955381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67153" y="3664079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41476" y="3284059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87838" y="264641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65193" y="2546937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85073" y="1970030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14884" y="1405655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932704" y="3115450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19.12.2023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" y="5268365"/>
            <a:ext cx="2455484" cy="1581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22528" y="3731865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139534" y="130718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013542" y="2657826"/>
            <a:ext cx="854517" cy="128259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366388" y="3481391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25566" y="1045724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084211" flipH="1" flipV="1">
            <a:off x="3523386" y="4137496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344444" flipH="1" flipV="1">
            <a:off x="7381059" y="4300008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04516" flipH="1" flipV="1">
            <a:off x="597531" y="620379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175610" flipH="1">
            <a:off x="8254550" y="2724952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32401" flipH="1">
            <a:off x="5661452" y="4068966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729376" flipH="1">
            <a:off x="1755027" y="3404276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439152" flipH="1">
            <a:off x="2889413" y="2390800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14867" flipH="1" flipV="1">
            <a:off x="6809651" y="1938840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74321" flipH="1" flipV="1">
            <a:off x="3806803" y="3360449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32401" flipH="1">
            <a:off x="5957798" y="3059502"/>
            <a:ext cx="233153" cy="4532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580802</TotalTime>
  <Words>799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29375</cp:revision>
  <cp:lastPrinted>2023-12-17T21:54:20Z</cp:lastPrinted>
  <dcterms:created xsi:type="dcterms:W3CDTF">2014-09-08T13:21:12Z</dcterms:created>
  <dcterms:modified xsi:type="dcterms:W3CDTF">2023-12-18T11:07:28Z</dcterms:modified>
</cp:coreProperties>
</file>