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alt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76672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550" y="701698"/>
            <a:ext cx="1952821" cy="116950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4569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1249</cp:revision>
  <dcterms:created xsi:type="dcterms:W3CDTF">2020-10-19T16:39:39Z</dcterms:created>
  <dcterms:modified xsi:type="dcterms:W3CDTF">2023-12-18T11:08:15Z</dcterms:modified>
</cp:coreProperties>
</file>