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7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7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00"/>
    <a:srgbClr val="181DF8"/>
    <a:srgbClr val="EE1AD0"/>
    <a:srgbClr val="3DF353"/>
    <a:srgbClr val="EFF4ED"/>
    <a:srgbClr val="4ADFE6"/>
    <a:srgbClr val="563BF5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6404" autoAdjust="0"/>
  </p:normalViewPr>
  <p:slideViewPr>
    <p:cSldViewPr snapToGrid="0">
      <p:cViewPr varScale="1">
        <p:scale>
          <a:sx n="108" d="100"/>
          <a:sy n="108" d="100"/>
        </p:scale>
        <p:origin x="193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05.12.2023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05.12.2023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3406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05.12.2023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9.JP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514709"/>
            <a:ext cx="8699620" cy="633901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5262" y="3457652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3" y="4808064"/>
            <a:ext cx="2048331" cy="205743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" y="627308"/>
            <a:ext cx="2079383" cy="200965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1" y="2648732"/>
            <a:ext cx="2085929" cy="21821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42343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19455" y="5715220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06.12.2023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9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95617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27138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Бёрюховецкй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26925" y="2301224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31380" y="598021"/>
            <a:ext cx="2218842" cy="6251433"/>
            <a:chOff x="-31380" y="606567"/>
            <a:chExt cx="2218842" cy="6251433"/>
          </a:xfrm>
        </p:grpSpPr>
        <p:sp>
          <p:nvSpPr>
            <p:cNvPr id="226" name="TextBox 225"/>
            <p:cNvSpPr txBox="1"/>
            <p:nvPr/>
          </p:nvSpPr>
          <p:spPr>
            <a:xfrm>
              <a:off x="9683" y="606567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2041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31380" y="2615383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1718" y="480806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15083" y="4292403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4426" y="628963"/>
            <a:ext cx="5167529" cy="1674516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indent="450215" algn="just">
              <a:spcAft>
                <a:spcPts val="0"/>
              </a:spcAft>
            </a:pPr>
            <a:r>
              <a:rPr lang="ru-RU" sz="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 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Ночью преимущественно без осадков, утром и днем местами осадки в виде дождя, мокрого снега. До конца суток 05.12, ночью и утром 06.12 сильное налипание мокрого снега на проводах и деревьях (ОЯ), сильные гололедно-изморозевые отложения (ОЯ). На дорогах гололедица. Ночью и утром местами туман. Ветер северо-восточный и восточный 5-10 м/с, утром и днем местами порывы 15-18 м/с. Температура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воздуха ночью 0…-5°, днем 0…+5°, местами в южной половине 5…10°; в горах ночью 0…-5°, днем 0…+5°.</a:t>
            </a:r>
            <a:endParaRPr lang="ru-RU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ea typeface="MS Mincho"/>
              </a:rPr>
              <a:t>На Черноморском побережье:</a:t>
            </a:r>
            <a:r>
              <a:rPr lang="ru-RU" sz="900" dirty="0">
                <a:latin typeface="Times New Roman" panose="02020603050405020304" pitchFamily="18" charset="0"/>
                <a:ea typeface="MS Mincho"/>
              </a:rPr>
              <a:t> 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Преимущественно без осадков. Ветер северо-восточный 6-11 м/с, местами порывы 12-14 м/с, в Новороссийске 18-23 м/с. Температура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воздуха ночью 0…+5°, днём 8…13°.</a:t>
            </a:r>
            <a:endParaRPr lang="ru-RU" sz="9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spcAft>
                <a:spcPts val="0"/>
              </a:spcAft>
            </a:pPr>
            <a:r>
              <a:rPr lang="ru-RU" sz="900" b="1" dirty="0">
                <a:latin typeface="Times New Roman" panose="02020603050405020304" pitchFamily="18" charset="0"/>
                <a:ea typeface="MS Mincho"/>
              </a:rPr>
              <a:t>По г. Краснодару: </a:t>
            </a:r>
            <a:r>
              <a:rPr lang="ru-RU" sz="9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переменная облачность. Утром и днем небольшие осадки в виде дождя, мокрого снега. </a:t>
            </a:r>
            <a:r>
              <a:rPr lang="ru-RU" sz="9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Ветер восточный и северо-восточный 5-10 м/с, утром и днем порывы до 12 м/с. Температура воздуха ночью -1…-3°, днем 4…6°.</a:t>
            </a:r>
            <a:endParaRPr lang="ru-RU" sz="9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209" y="2539918"/>
            <a:ext cx="2348567" cy="12173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" y="666590"/>
            <a:ext cx="9130475" cy="619427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</a:t>
            </a:r>
            <a:r>
              <a:rPr lang="ru-RU" dirty="0" smtClean="0"/>
              <a:t>06.12.2023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5350" y="4470031"/>
            <a:ext cx="2386613" cy="238037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11331" y="503825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74960" y="5093786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0" name="Text Box 97"/>
            <p:cNvSpPr txBox="1">
              <a:spLocks noChangeArrowheads="1"/>
            </p:cNvSpPr>
            <p:nvPr/>
          </p:nvSpPr>
          <p:spPr bwMode="auto">
            <a:xfrm>
              <a:off x="7508974" y="4886818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ночная температура воздуха</a:t>
              </a: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33566" y="5013687"/>
            <a:ext cx="2341396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Туапсинский район</a:t>
            </a:r>
            <a:endParaRPr lang="ru-RU" altLang="ru-RU" sz="1200" dirty="0"/>
          </a:p>
        </p:txBody>
      </p:sp>
      <p:sp>
        <p:nvSpPr>
          <p:cNvPr id="129" name="Прямоугольник 128"/>
          <p:cNvSpPr/>
          <p:nvPr/>
        </p:nvSpPr>
        <p:spPr bwMode="auto">
          <a:xfrm>
            <a:off x="7029873" y="5309067"/>
            <a:ext cx="314599" cy="9748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19873" y="5143308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9186" y="2865432"/>
            <a:ext cx="2937067" cy="17569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151466" y="424187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493569" y="5056004"/>
            <a:ext cx="1557968" cy="690527"/>
            <a:chOff x="2797179" y="4974993"/>
            <a:chExt cx="1408394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97179" y="4974993"/>
              <a:ext cx="140839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район</a:t>
              </a: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389680" y="5829312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60"/>
              <a:ext cx="1361163" cy="172484"/>
              <a:chOff x="519470" y="3609298"/>
              <a:chExt cx="1361163" cy="172484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498262" y="4674618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411310" y="3436406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451175" y="2481259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151466" y="2286574"/>
            <a:ext cx="1721350" cy="683601"/>
            <a:chOff x="1369062" y="2576776"/>
            <a:chExt cx="1556090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9062" y="2576776"/>
              <a:ext cx="1556088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район</a:t>
              </a:r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408133" y="1631622"/>
            <a:ext cx="1509158" cy="654000"/>
            <a:chOff x="2815304" y="2038741"/>
            <a:chExt cx="1364269" cy="632805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1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602364" y="1199607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66669"/>
              <a:ext cx="1361162" cy="178628"/>
              <a:chOff x="527196" y="3609298"/>
              <a:chExt cx="1361162" cy="178628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77762" y="3245217"/>
            <a:ext cx="1509312" cy="682468"/>
            <a:chOff x="1314080" y="4118456"/>
            <a:chExt cx="1364409" cy="660350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5045"/>
              <a:chOff x="519470" y="3609298"/>
              <a:chExt cx="1361163" cy="175045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7" y="3611859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18456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18.00 </a:t>
            </a:r>
            <a:r>
              <a:rPr lang="ru-RU" sz="1000" dirty="0" smtClean="0"/>
              <a:t>06.12.2023</a:t>
            </a:r>
            <a:endParaRPr lang="ru-RU" sz="1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" y="5285477"/>
            <a:ext cx="2394888" cy="15725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506" y="1071559"/>
            <a:ext cx="2950494" cy="17912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827"/>
            <a:ext cx="9144000" cy="6172173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522920" y="3861797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855898" y="2020373"/>
            <a:ext cx="903372" cy="15901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4680780" y="3068824"/>
            <a:ext cx="696118" cy="152162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5082628" y="3746843"/>
            <a:ext cx="449911" cy="16736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3367031" y="788345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3788457" y="6069323"/>
            <a:ext cx="1519126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572048" flipH="1" flipV="1">
            <a:off x="1744625" y="1006045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52903" flipH="1" flipV="1">
            <a:off x="2840001" y="1815653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66327" flipH="1" flipV="1">
            <a:off x="1496054" y="2388922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572048" flipH="1" flipV="1">
            <a:off x="6192801" y="1353206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52903" flipH="1" flipV="1">
            <a:off x="7288177" y="2162814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66327" flipH="1" flipV="1">
            <a:off x="5944230" y="2736083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7572048" flipH="1" flipV="1">
            <a:off x="2793655" y="4213297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552903" flipH="1" flipV="1">
            <a:off x="3889031" y="5022905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266327" flipH="1" flipV="1">
            <a:off x="2545084" y="5596174"/>
            <a:ext cx="308490" cy="40944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8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579867</TotalTime>
  <Words>836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MS Mincho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29312</cp:revision>
  <cp:lastPrinted>2023-11-20T20:04:37Z</cp:lastPrinted>
  <dcterms:created xsi:type="dcterms:W3CDTF">2014-09-08T13:21:12Z</dcterms:created>
  <dcterms:modified xsi:type="dcterms:W3CDTF">2023-12-05T14:24:50Z</dcterms:modified>
</cp:coreProperties>
</file>