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93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13.11.2023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1093"/>
            <a:ext cx="2003315" cy="20582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1" y="2632462"/>
            <a:ext cx="2006393" cy="21886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0" y="626421"/>
            <a:ext cx="2017361" cy="2010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14.11.2023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51185" y="2335368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790307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0344" y="626421"/>
            <a:ext cx="5994778" cy="153601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1100" dirty="0">
                <a:latin typeface="Times New Roman" panose="02020603050405020304" pitchFamily="18" charset="0"/>
                <a:ea typeface="MS Mincho"/>
              </a:rPr>
              <a:t>облачно с прояснениями. Временами дождь, местами сильный, на Черноморском побережье с грозой, в отдельных районах в течение суток 14.11 очень сильный дождь (ОЯ), сильный ливень (ОЯ). Ветер северо-восточный, северный с переходом на юго-западный 5-10 м/с, местами порывы 12-14 м/с, на Черноморском побережье 15-20 м/с. Температура воздуха ночью 4…9°, днем 9…14°; в горах ночью 1…6°, днем 5…10°.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На Черноморском побережье: </a:t>
            </a:r>
            <a:r>
              <a:rPr lang="ru-RU" sz="1100" dirty="0">
                <a:latin typeface="Times New Roman" panose="02020603050405020304" pitchFamily="18" charset="0"/>
                <a:ea typeface="MS Mincho"/>
              </a:rPr>
              <a:t>ночью 8…13°, днем 11…16°.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ea typeface="MS Mincho"/>
              </a:rPr>
              <a:t>облачно с прояснениями. Ночью и утром сильный дождь, днем небольшой дождь. Ветер северный с переходом на юго-западный 5-10 м/с.   Температура воздуха ночью 6…8°, днем 11…13°.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080" y="2549003"/>
            <a:ext cx="2348884" cy="11664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1" y="646958"/>
            <a:ext cx="9175106" cy="62194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992" y="1074198"/>
            <a:ext cx="2951008" cy="17932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10.00 14.11.2023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0" y="5098840"/>
            <a:ext cx="26607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Сочи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74310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688714" y="4125233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154406" y="4675746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140761" y="5444975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51228" y="4408321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308718" y="3711703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124007" y="3024297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497163" y="3001702"/>
            <a:ext cx="1721350" cy="683600"/>
            <a:chOff x="1369062" y="2576777"/>
            <a:chExt cx="1556090" cy="66144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842070" y="2282551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109453" y="1931721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2484"/>
              <a:chOff x="527196" y="3609298"/>
              <a:chExt cx="1361162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7181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319403" y="3571782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2158"/>
              <a:ext cx="1361163" cy="179141"/>
              <a:chOff x="519470" y="3602641"/>
              <a:chExt cx="1361163" cy="179141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1" y="3602641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14.11.2023</a:t>
            </a:r>
            <a:endParaRPr lang="ru-RU" sz="1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5" y="5336082"/>
            <a:ext cx="2655689" cy="15464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2468"/>
            <a:ext cx="9144000" cy="633966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14271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451899" y="3902305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293090" y="1517982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142475" y="2896652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597534" y="3742891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6992338" y="628427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0" y="2935261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639465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512947">
            <a:off x="6989926" y="3150970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320078" flipV="1">
            <a:off x="5161771" y="1141347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493293">
            <a:off x="4240106" y="4542448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200000">
            <a:off x="523286" y="5617805"/>
            <a:ext cx="472553" cy="34382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351857" flipV="1">
            <a:off x="4247085" y="857810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532383" flipH="1" flipV="1">
            <a:off x="6040153" y="5113314"/>
            <a:ext cx="23950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840676" y="535247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045713" flipV="1">
            <a:off x="2183856" y="4624464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077985" flipH="1" flipV="1">
            <a:off x="5802775" y="3621732"/>
            <a:ext cx="23950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114357" flipV="1">
            <a:off x="4633168" y="3407587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359249" flipV="1">
            <a:off x="6658731" y="2264232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 flipV="1">
            <a:off x="7478245" y="1101714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500789" flipV="1">
            <a:off x="2760904" y="2768012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186492">
            <a:off x="1864866" y="862094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804880" flipV="1">
            <a:off x="3084045" y="1545045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246645" flipV="1">
            <a:off x="1012461" y="1472273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578961</TotalTime>
  <Words>781</Words>
  <Application>Microsoft Office PowerPoint</Application>
  <PresentationFormat>Экран (4:3)</PresentationFormat>
  <Paragraphs>213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29223</cp:revision>
  <cp:lastPrinted>2023-11-12T16:55:16Z</cp:lastPrinted>
  <dcterms:created xsi:type="dcterms:W3CDTF">2014-09-08T13:21:12Z</dcterms:created>
  <dcterms:modified xsi:type="dcterms:W3CDTF">2023-11-13T13:44:17Z</dcterms:modified>
</cp:coreProperties>
</file>