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31" r:id="rId2"/>
    <p:sldId id="332" r:id="rId3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9991"/>
            <a:ext cx="12192000" cy="614019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80" name="Группа 479"/>
          <p:cNvGrpSpPr/>
          <p:nvPr/>
        </p:nvGrpSpPr>
        <p:grpSpPr>
          <a:xfrm>
            <a:off x="2166562" y="3922695"/>
            <a:ext cx="1581368" cy="723767"/>
            <a:chOff x="406713" y="1180365"/>
            <a:chExt cx="1581368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:00 05.12.2023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В.С. Сердюк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052" y="490789"/>
            <a:ext cx="12194540" cy="637029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:00 05.12.2023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В.С. Сердюк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80" name="Группа 479"/>
          <p:cNvGrpSpPr/>
          <p:nvPr/>
        </p:nvGrpSpPr>
        <p:grpSpPr>
          <a:xfrm>
            <a:off x="3503856" y="3617232"/>
            <a:ext cx="1581368" cy="723767"/>
            <a:chOff x="406713" y="1180365"/>
            <a:chExt cx="1581368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03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9176</TotalTime>
  <Words>208</Words>
  <Application>Microsoft Office PowerPoint</Application>
  <PresentationFormat>Широкоэкранный</PresentationFormat>
  <Paragraphs>60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909</cp:revision>
  <cp:lastPrinted>2020-12-03T08:05:56Z</cp:lastPrinted>
  <dcterms:created xsi:type="dcterms:W3CDTF">2019-08-03T04:06:07Z</dcterms:created>
  <dcterms:modified xsi:type="dcterms:W3CDTF">2023-12-05T14:34:52Z</dcterms:modified>
</cp:coreProperties>
</file>