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77" r:id="rId2"/>
    <p:sldId id="384" r:id="rId3"/>
    <p:sldId id="379" r:id="rId4"/>
    <p:sldId id="380" r:id="rId5"/>
    <p:sldId id="382" r:id="rId6"/>
    <p:sldId id="378" r:id="rId7"/>
    <p:sldId id="385" r:id="rId8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744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21.12.2023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21.12.2023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21.12.2023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21.12.2023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21.12.2023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21.12.2023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Рисунок 4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2989"/>
            <a:ext cx="12182281" cy="6142791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21.12.2023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А.Н. Ростовская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pic>
        <p:nvPicPr>
          <p:cNvPr id="489" name="Рисунок 4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327" y="2832536"/>
            <a:ext cx="2525915" cy="213275"/>
          </a:xfrm>
          <a:prstGeom prst="rect">
            <a:avLst/>
          </a:prstGeom>
        </p:spPr>
      </p:pic>
      <p:grpSp>
        <p:nvGrpSpPr>
          <p:cNvPr id="481" name="Группа 480"/>
          <p:cNvGrpSpPr/>
          <p:nvPr/>
        </p:nvGrpSpPr>
        <p:grpSpPr>
          <a:xfrm>
            <a:off x="5773167" y="5883450"/>
            <a:ext cx="1581368" cy="723767"/>
            <a:chOff x="406713" y="1180365"/>
            <a:chExt cx="1581368" cy="723767"/>
          </a:xfrm>
        </p:grpSpPr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3" name="Прямая соединительная линия 48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4" name="Скругленный прямоугольник 48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8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86" name="Прямоугольник 48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7" name="Прямоугольник 48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9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09" name="Группа 508"/>
          <p:cNvGrpSpPr/>
          <p:nvPr/>
        </p:nvGrpSpPr>
        <p:grpSpPr>
          <a:xfrm>
            <a:off x="4439345" y="5274369"/>
            <a:ext cx="1581368" cy="723767"/>
            <a:chOff x="406713" y="1180365"/>
            <a:chExt cx="1581368" cy="723767"/>
          </a:xfrm>
        </p:grpSpPr>
        <p:cxnSp>
          <p:nvCxnSpPr>
            <p:cNvPr id="510" name="Прямая соединительная линия 50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1" name="Прямая соединительная линия 51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2" name="Скругленный прямоугольник 51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51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14" name="Прямоугольник 51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5" name="Прямоугольник 51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52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52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36" name="Группа 535"/>
          <p:cNvGrpSpPr/>
          <p:nvPr/>
        </p:nvGrpSpPr>
        <p:grpSpPr>
          <a:xfrm>
            <a:off x="2649649" y="4447797"/>
            <a:ext cx="1581368" cy="723767"/>
            <a:chOff x="406713" y="1180365"/>
            <a:chExt cx="1581368" cy="723767"/>
          </a:xfrm>
        </p:grpSpPr>
        <p:cxnSp>
          <p:nvCxnSpPr>
            <p:cNvPr id="537" name="Прямая соединительная линия 536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8" name="Прямая соединительная линия 537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9" name="Скругленный прямоугольник 538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29%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0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41" name="Прямоугольник 540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</a:t>
              </a: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534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2" name="Прямоугольник 541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9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Новороссийск</a:t>
              </a:r>
              <a:endParaRPr lang="ru-RU" sz="900" dirty="0"/>
            </a:p>
          </p:txBody>
        </p:sp>
        <p:sp>
          <p:nvSpPr>
            <p:cNvPr id="58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99" name="Группа 598"/>
          <p:cNvGrpSpPr/>
          <p:nvPr/>
        </p:nvGrpSpPr>
        <p:grpSpPr>
          <a:xfrm>
            <a:off x="4590883" y="3855220"/>
            <a:ext cx="1581368" cy="710707"/>
            <a:chOff x="1101172" y="2922236"/>
            <a:chExt cx="1581368" cy="710707"/>
          </a:xfrm>
        </p:grpSpPr>
        <p:cxnSp>
          <p:nvCxnSpPr>
            <p:cNvPr id="600" name="Прямая соединительная линия 599"/>
            <p:cNvCxnSpPr/>
            <p:nvPr/>
          </p:nvCxnSpPr>
          <p:spPr>
            <a:xfrm>
              <a:off x="2178683" y="3257474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1" name="Прямая соединительная линия 600"/>
            <p:cNvCxnSpPr/>
            <p:nvPr/>
          </p:nvCxnSpPr>
          <p:spPr>
            <a:xfrm>
              <a:off x="2288541" y="340447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2" name="Скругленный прямоугольник 601"/>
            <p:cNvSpPr/>
            <p:nvPr/>
          </p:nvSpPr>
          <p:spPr>
            <a:xfrm>
              <a:off x="1334567" y="3303779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45%</a:t>
              </a:r>
            </a:p>
          </p:txBody>
        </p:sp>
        <p:sp>
          <p:nvSpPr>
            <p:cNvPr id="603" name="TextBox 23"/>
            <p:cNvSpPr txBox="1">
              <a:spLocks noChangeAspect="1"/>
            </p:cNvSpPr>
            <p:nvPr/>
          </p:nvSpPr>
          <p:spPr>
            <a:xfrm>
              <a:off x="1943520" y="3423067"/>
              <a:ext cx="426480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04" name="TextBox 23"/>
            <p:cNvSpPr txBox="1">
              <a:spLocks noChangeAspect="1"/>
            </p:cNvSpPr>
            <p:nvPr/>
          </p:nvSpPr>
          <p:spPr>
            <a:xfrm>
              <a:off x="1589792" y="3432888"/>
              <a:ext cx="389919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05" name="Прямоугольник 604"/>
            <p:cNvSpPr/>
            <p:nvPr/>
          </p:nvSpPr>
          <p:spPr>
            <a:xfrm>
              <a:off x="1589791" y="3294867"/>
              <a:ext cx="799229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6" name="Прямоугольник 605"/>
            <p:cNvSpPr/>
            <p:nvPr/>
          </p:nvSpPr>
          <p:spPr bwMode="auto">
            <a:xfrm>
              <a:off x="1589792" y="3153069"/>
              <a:ext cx="799228" cy="123376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15821/41799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7" name="TextBox 10"/>
            <p:cNvSpPr txBox="1"/>
            <p:nvPr/>
          </p:nvSpPr>
          <p:spPr>
            <a:xfrm>
              <a:off x="1101172" y="2922236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Краснодар</a:t>
              </a:r>
              <a:endParaRPr lang="ru-RU" sz="900" dirty="0"/>
            </a:p>
          </p:txBody>
        </p:sp>
      </p:grpSp>
      <p:grpSp>
        <p:nvGrpSpPr>
          <p:cNvPr id="608" name="Группа 607"/>
          <p:cNvGrpSpPr/>
          <p:nvPr/>
        </p:nvGrpSpPr>
        <p:grpSpPr>
          <a:xfrm>
            <a:off x="1628151" y="3509688"/>
            <a:ext cx="1581368" cy="710707"/>
            <a:chOff x="1101172" y="2922236"/>
            <a:chExt cx="1581368" cy="710707"/>
          </a:xfrm>
        </p:grpSpPr>
        <p:cxnSp>
          <p:nvCxnSpPr>
            <p:cNvPr id="609" name="Прямая соединительная линия 608"/>
            <p:cNvCxnSpPr/>
            <p:nvPr/>
          </p:nvCxnSpPr>
          <p:spPr>
            <a:xfrm>
              <a:off x="2178683" y="3257474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0" name="Прямая соединительная линия 609"/>
            <p:cNvCxnSpPr/>
            <p:nvPr/>
          </p:nvCxnSpPr>
          <p:spPr>
            <a:xfrm>
              <a:off x="2288541" y="340447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1" name="Скругленный прямоугольник 610"/>
            <p:cNvSpPr/>
            <p:nvPr/>
          </p:nvSpPr>
          <p:spPr>
            <a:xfrm>
              <a:off x="1334567" y="3303779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2" name="TextBox 23"/>
            <p:cNvSpPr txBox="1">
              <a:spLocks noChangeAspect="1"/>
            </p:cNvSpPr>
            <p:nvPr/>
          </p:nvSpPr>
          <p:spPr>
            <a:xfrm>
              <a:off x="1943520" y="3423067"/>
              <a:ext cx="426480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</a:t>
              </a:r>
              <a:r>
                <a:rPr lang="ru-RU" sz="700" kern="0" dirty="0">
                  <a:solidFill>
                    <a:prstClr val="black"/>
                  </a:solidFill>
                </a:rPr>
                <a:t>1</a:t>
              </a:r>
              <a:endParaRPr lang="ru-RU" sz="700" kern="0" dirty="0" smtClean="0">
                <a:solidFill>
                  <a:prstClr val="black"/>
                </a:solidFill>
              </a:endParaRPr>
            </a:p>
          </p:txBody>
        </p:sp>
        <p:sp>
          <p:nvSpPr>
            <p:cNvPr id="613" name="TextBox 23"/>
            <p:cNvSpPr txBox="1">
              <a:spLocks noChangeAspect="1"/>
            </p:cNvSpPr>
            <p:nvPr/>
          </p:nvSpPr>
          <p:spPr>
            <a:xfrm>
              <a:off x="1589792" y="3432888"/>
              <a:ext cx="389919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14" name="Прямоугольник 613"/>
            <p:cNvSpPr/>
            <p:nvPr/>
          </p:nvSpPr>
          <p:spPr>
            <a:xfrm>
              <a:off x="1589792" y="3294867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2365/738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4" name="Прямоугольник 623"/>
            <p:cNvSpPr/>
            <p:nvPr/>
          </p:nvSpPr>
          <p:spPr bwMode="auto">
            <a:xfrm>
              <a:off x="1589792" y="3153068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36832/104074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5" name="TextBox 10"/>
            <p:cNvSpPr txBox="1"/>
            <p:nvPr/>
          </p:nvSpPr>
          <p:spPr>
            <a:xfrm>
              <a:off x="1101172" y="2922236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Темрюкский р-н</a:t>
              </a:r>
              <a:endParaRPr lang="ru-RU" sz="900" dirty="0"/>
            </a:p>
          </p:txBody>
        </p:sp>
      </p:grpSp>
      <p:grpSp>
        <p:nvGrpSpPr>
          <p:cNvPr id="626" name="Группа 625"/>
          <p:cNvGrpSpPr/>
          <p:nvPr/>
        </p:nvGrpSpPr>
        <p:grpSpPr>
          <a:xfrm>
            <a:off x="3392661" y="1696467"/>
            <a:ext cx="1581368" cy="723767"/>
            <a:chOff x="406713" y="1180365"/>
            <a:chExt cx="1581368" cy="723767"/>
          </a:xfrm>
        </p:grpSpPr>
        <p:cxnSp>
          <p:nvCxnSpPr>
            <p:cNvPr id="627" name="Прямая соединительная линия 626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8" name="Прямая соединительная линия 627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9" name="Скругленный прямоугольник 628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25%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0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31" name="Прямоугольник 630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2" name="Прямоугольник 631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3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Ейский р-н</a:t>
              </a:r>
              <a:endParaRPr lang="ru-RU" sz="900" dirty="0"/>
            </a:p>
          </p:txBody>
        </p:sp>
        <p:sp>
          <p:nvSpPr>
            <p:cNvPr id="634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64" name="Группа 463"/>
          <p:cNvGrpSpPr/>
          <p:nvPr/>
        </p:nvGrpSpPr>
        <p:grpSpPr>
          <a:xfrm>
            <a:off x="5773167" y="4790005"/>
            <a:ext cx="1581368" cy="723767"/>
            <a:chOff x="406713" y="1180365"/>
            <a:chExt cx="1581368" cy="723767"/>
          </a:xfrm>
        </p:grpSpPr>
        <p:cxnSp>
          <p:nvCxnSpPr>
            <p:cNvPr id="465" name="Прямая соединительная линия 464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6" name="Прямая соединительная линия 465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7" name="Скругленный прямоугольник 466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41%</a:t>
              </a:r>
            </a:p>
          </p:txBody>
        </p:sp>
        <p:sp>
          <p:nvSpPr>
            <p:cNvPr id="468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69" name="Прямоугольник 468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113/77</a:t>
              </a:r>
              <a:endPara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0" name="Прямоугольник 469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34143/100997 </a:t>
              </a:r>
            </a:p>
          </p:txBody>
        </p:sp>
        <p:sp>
          <p:nvSpPr>
            <p:cNvPr id="47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Апшеронский р-н</a:t>
              </a:r>
            </a:p>
          </p:txBody>
        </p:sp>
        <p:sp>
          <p:nvSpPr>
            <p:cNvPr id="47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022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2990"/>
            <a:ext cx="12192000" cy="6127198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А.Н. Ростовская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pic>
        <p:nvPicPr>
          <p:cNvPr id="489" name="Рисунок 4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327" y="2832536"/>
            <a:ext cx="2525915" cy="213275"/>
          </a:xfrm>
          <a:prstGeom prst="rect">
            <a:avLst/>
          </a:prstGeom>
        </p:spPr>
      </p:pic>
      <p:grpSp>
        <p:nvGrpSpPr>
          <p:cNvPr id="418" name="Группа 417"/>
          <p:cNvGrpSpPr/>
          <p:nvPr/>
        </p:nvGrpSpPr>
        <p:grpSpPr>
          <a:xfrm>
            <a:off x="5050545" y="3695990"/>
            <a:ext cx="1581368" cy="723767"/>
            <a:chOff x="406713" y="1180365"/>
            <a:chExt cx="1581368" cy="723767"/>
          </a:xfrm>
        </p:grpSpPr>
        <p:cxnSp>
          <p:nvCxnSpPr>
            <p:cNvPr id="419" name="Прямая соединительная линия 41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Прямая соединительная линия 41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1" name="Скругленный прямоугольник 42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25%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23" name="Прямоугольник 42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4" name="Прямоугольник 42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Ейский р-н</a:t>
              </a:r>
              <a:endParaRPr lang="ru-RU" sz="900" dirty="0"/>
            </a:p>
          </p:txBody>
        </p:sp>
        <p:sp>
          <p:nvSpPr>
            <p:cNvPr id="42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113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79" y="722989"/>
            <a:ext cx="12197379" cy="6154804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А.Н.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pic>
        <p:nvPicPr>
          <p:cNvPr id="489" name="Рисунок 4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327" y="2832536"/>
            <a:ext cx="2525915" cy="213275"/>
          </a:xfrm>
          <a:prstGeom prst="rect">
            <a:avLst/>
          </a:prstGeom>
        </p:spPr>
      </p:pic>
      <p:grpSp>
        <p:nvGrpSpPr>
          <p:cNvPr id="418" name="Группа 417"/>
          <p:cNvGrpSpPr/>
          <p:nvPr/>
        </p:nvGrpSpPr>
        <p:grpSpPr>
          <a:xfrm>
            <a:off x="4687546" y="4288323"/>
            <a:ext cx="1581368" cy="710707"/>
            <a:chOff x="1101172" y="2922236"/>
            <a:chExt cx="1581368" cy="710707"/>
          </a:xfrm>
        </p:grpSpPr>
        <p:cxnSp>
          <p:nvCxnSpPr>
            <p:cNvPr id="419" name="Прямая соединительная линия 418"/>
            <p:cNvCxnSpPr/>
            <p:nvPr/>
          </p:nvCxnSpPr>
          <p:spPr>
            <a:xfrm>
              <a:off x="2178683" y="3257474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Прямая соединительная линия 419"/>
            <p:cNvCxnSpPr/>
            <p:nvPr/>
          </p:nvCxnSpPr>
          <p:spPr>
            <a:xfrm>
              <a:off x="2288541" y="340447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1" name="Скругленный прямоугольник 420"/>
            <p:cNvSpPr/>
            <p:nvPr/>
          </p:nvSpPr>
          <p:spPr>
            <a:xfrm>
              <a:off x="1334567" y="3303779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2" name="TextBox 23"/>
            <p:cNvSpPr txBox="1">
              <a:spLocks noChangeAspect="1"/>
            </p:cNvSpPr>
            <p:nvPr/>
          </p:nvSpPr>
          <p:spPr>
            <a:xfrm>
              <a:off x="1943520" y="3423067"/>
              <a:ext cx="426480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</a:t>
              </a:r>
              <a:r>
                <a:rPr lang="ru-RU" sz="700" kern="0" dirty="0">
                  <a:solidFill>
                    <a:prstClr val="black"/>
                  </a:solidFill>
                </a:rPr>
                <a:t>1</a:t>
              </a:r>
              <a:endParaRPr lang="ru-RU" sz="700" kern="0" dirty="0" smtClean="0">
                <a:solidFill>
                  <a:prstClr val="black"/>
                </a:solidFill>
              </a:endParaRPr>
            </a:p>
          </p:txBody>
        </p:sp>
        <p:sp>
          <p:nvSpPr>
            <p:cNvPr id="423" name="TextBox 23"/>
            <p:cNvSpPr txBox="1">
              <a:spLocks noChangeAspect="1"/>
            </p:cNvSpPr>
            <p:nvPr/>
          </p:nvSpPr>
          <p:spPr>
            <a:xfrm>
              <a:off x="1589792" y="3432888"/>
              <a:ext cx="389919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24" name="Прямоугольник 423"/>
            <p:cNvSpPr/>
            <p:nvPr/>
          </p:nvSpPr>
          <p:spPr>
            <a:xfrm>
              <a:off x="1589792" y="3294867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2365/738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5" name="Прямоугольник 424"/>
            <p:cNvSpPr/>
            <p:nvPr/>
          </p:nvSpPr>
          <p:spPr bwMode="auto">
            <a:xfrm>
              <a:off x="1589792" y="3153068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36832/104074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6" name="TextBox 10"/>
            <p:cNvSpPr txBox="1"/>
            <p:nvPr/>
          </p:nvSpPr>
          <p:spPr>
            <a:xfrm>
              <a:off x="1101172" y="2922236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Темрюкский р-н</a:t>
              </a:r>
              <a:endParaRPr lang="ru-RU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9799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2989"/>
            <a:ext cx="12180488" cy="6131542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А.Н.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pic>
        <p:nvPicPr>
          <p:cNvPr id="489" name="Рисунок 4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327" y="2832536"/>
            <a:ext cx="2525915" cy="213275"/>
          </a:xfrm>
          <a:prstGeom prst="rect">
            <a:avLst/>
          </a:prstGeom>
        </p:spPr>
      </p:pic>
      <p:grpSp>
        <p:nvGrpSpPr>
          <p:cNvPr id="418" name="Группа 417"/>
          <p:cNvGrpSpPr/>
          <p:nvPr/>
        </p:nvGrpSpPr>
        <p:grpSpPr>
          <a:xfrm>
            <a:off x="5297969" y="3617232"/>
            <a:ext cx="1581368" cy="723767"/>
            <a:chOff x="406713" y="1180365"/>
            <a:chExt cx="1581368" cy="723767"/>
          </a:xfrm>
        </p:grpSpPr>
        <p:cxnSp>
          <p:nvCxnSpPr>
            <p:cNvPr id="419" name="Прямая соединительная линия 41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Прямая соединительная линия 41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1" name="Скругленный прямоугольник 42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29%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23" name="Прямоугольник 42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</a:t>
              </a: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534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4" name="Прямоугольник 42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Новороссийск</a:t>
              </a:r>
              <a:endParaRPr lang="ru-RU" sz="900" dirty="0"/>
            </a:p>
          </p:txBody>
        </p:sp>
        <p:sp>
          <p:nvSpPr>
            <p:cNvPr id="42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074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" y="722989"/>
            <a:ext cx="12183825" cy="6135011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21.12.2023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А.Н. Ростовская 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pic>
        <p:nvPicPr>
          <p:cNvPr id="489" name="Рисунок 4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327" y="2832536"/>
            <a:ext cx="2525915" cy="213275"/>
          </a:xfrm>
          <a:prstGeom prst="rect">
            <a:avLst/>
          </a:prstGeom>
        </p:spPr>
      </p:pic>
      <p:grpSp>
        <p:nvGrpSpPr>
          <p:cNvPr id="418" name="Группа 417"/>
          <p:cNvGrpSpPr/>
          <p:nvPr/>
        </p:nvGrpSpPr>
        <p:grpSpPr>
          <a:xfrm>
            <a:off x="5653526" y="3617232"/>
            <a:ext cx="1581368" cy="723767"/>
            <a:chOff x="406713" y="1180365"/>
            <a:chExt cx="1581368" cy="723767"/>
          </a:xfrm>
        </p:grpSpPr>
        <p:cxnSp>
          <p:nvCxnSpPr>
            <p:cNvPr id="419" name="Прямая соединительная линия 41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Прямая соединительная линия 41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1" name="Скругленный прямоугольник 42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2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23" name="Прямоугольник 42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4" name="Прямоугольник 42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2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008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7399"/>
            <a:ext cx="12185240" cy="6175158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21.12.2023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А.Н. Ростовская 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pic>
        <p:nvPicPr>
          <p:cNvPr id="489" name="Рисунок 4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327" y="2832536"/>
            <a:ext cx="2525915" cy="213275"/>
          </a:xfrm>
          <a:prstGeom prst="rect">
            <a:avLst/>
          </a:prstGeom>
        </p:spPr>
      </p:pic>
      <p:grpSp>
        <p:nvGrpSpPr>
          <p:cNvPr id="418" name="Группа 417"/>
          <p:cNvGrpSpPr/>
          <p:nvPr/>
        </p:nvGrpSpPr>
        <p:grpSpPr>
          <a:xfrm>
            <a:off x="4830165" y="4005532"/>
            <a:ext cx="1581368" cy="710707"/>
            <a:chOff x="1101172" y="2922236"/>
            <a:chExt cx="1581368" cy="710707"/>
          </a:xfrm>
        </p:grpSpPr>
        <p:cxnSp>
          <p:nvCxnSpPr>
            <p:cNvPr id="419" name="Прямая соединительная линия 418"/>
            <p:cNvCxnSpPr/>
            <p:nvPr/>
          </p:nvCxnSpPr>
          <p:spPr>
            <a:xfrm>
              <a:off x="2178683" y="3257474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Прямая соединительная линия 419"/>
            <p:cNvCxnSpPr/>
            <p:nvPr/>
          </p:nvCxnSpPr>
          <p:spPr>
            <a:xfrm>
              <a:off x="2288541" y="340447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1" name="Скругленный прямоугольник 420"/>
            <p:cNvSpPr/>
            <p:nvPr/>
          </p:nvSpPr>
          <p:spPr>
            <a:xfrm>
              <a:off x="1334567" y="3303779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45%</a:t>
              </a:r>
            </a:p>
          </p:txBody>
        </p:sp>
        <p:sp>
          <p:nvSpPr>
            <p:cNvPr id="422" name="TextBox 23"/>
            <p:cNvSpPr txBox="1">
              <a:spLocks noChangeAspect="1"/>
            </p:cNvSpPr>
            <p:nvPr/>
          </p:nvSpPr>
          <p:spPr>
            <a:xfrm>
              <a:off x="1943520" y="3423067"/>
              <a:ext cx="426480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23" name="TextBox 23"/>
            <p:cNvSpPr txBox="1">
              <a:spLocks noChangeAspect="1"/>
            </p:cNvSpPr>
            <p:nvPr/>
          </p:nvSpPr>
          <p:spPr>
            <a:xfrm>
              <a:off x="1589792" y="3432888"/>
              <a:ext cx="389919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24" name="Прямоугольник 423"/>
            <p:cNvSpPr/>
            <p:nvPr/>
          </p:nvSpPr>
          <p:spPr>
            <a:xfrm>
              <a:off x="1589791" y="3294867"/>
              <a:ext cx="799229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5" name="Прямоугольник 424"/>
            <p:cNvSpPr/>
            <p:nvPr/>
          </p:nvSpPr>
          <p:spPr bwMode="auto">
            <a:xfrm>
              <a:off x="1589792" y="3153069"/>
              <a:ext cx="799228" cy="123376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15821/41799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6" name="TextBox 10"/>
            <p:cNvSpPr txBox="1"/>
            <p:nvPr/>
          </p:nvSpPr>
          <p:spPr>
            <a:xfrm>
              <a:off x="1101172" y="2922236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Краснодар</a:t>
              </a:r>
              <a:endParaRPr lang="ru-RU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6790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2990"/>
            <a:ext cx="12173735" cy="6127198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21.12.2023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А.Н. Ростовская 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pic>
        <p:nvPicPr>
          <p:cNvPr id="489" name="Рисунок 4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327" y="2832536"/>
            <a:ext cx="2525915" cy="213275"/>
          </a:xfrm>
          <a:prstGeom prst="rect">
            <a:avLst/>
          </a:prstGeom>
        </p:spPr>
      </p:pic>
      <p:grpSp>
        <p:nvGrpSpPr>
          <p:cNvPr id="417" name="Группа 416"/>
          <p:cNvGrpSpPr/>
          <p:nvPr/>
        </p:nvGrpSpPr>
        <p:grpSpPr>
          <a:xfrm>
            <a:off x="4781855" y="3503158"/>
            <a:ext cx="1581368" cy="723767"/>
            <a:chOff x="406713" y="1180365"/>
            <a:chExt cx="1581368" cy="723767"/>
          </a:xfrm>
        </p:grpSpPr>
        <p:cxnSp>
          <p:nvCxnSpPr>
            <p:cNvPr id="418" name="Прямая соединительная линия 41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Прямая соединительная линия 41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0" name="Скругленный прямоугольник 41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41%</a:t>
              </a:r>
            </a:p>
          </p:txBody>
        </p:sp>
        <p:sp>
          <p:nvSpPr>
            <p:cNvPr id="42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22" name="Прямоугольник 42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113/77</a:t>
              </a:r>
              <a:endPara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3" name="Прямоугольник 42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34143/100997 </a:t>
              </a:r>
            </a:p>
          </p:txBody>
        </p:sp>
        <p:sp>
          <p:nvSpPr>
            <p:cNvPr id="42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Апшеронский р-н</a:t>
              </a:r>
            </a:p>
          </p:txBody>
        </p:sp>
        <p:sp>
          <p:nvSpPr>
            <p:cNvPr id="425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319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9572</TotalTime>
  <Words>775</Words>
  <Application>Microsoft Office PowerPoint</Application>
  <PresentationFormat>Широкоэкранный</PresentationFormat>
  <Paragraphs>246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939</cp:revision>
  <cp:lastPrinted>2020-12-03T08:05:56Z</cp:lastPrinted>
  <dcterms:created xsi:type="dcterms:W3CDTF">2019-08-03T04:06:07Z</dcterms:created>
  <dcterms:modified xsi:type="dcterms:W3CDTF">2023-12-21T12:37:33Z</dcterms:modified>
</cp:coreProperties>
</file>