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77" r:id="rId2"/>
    <p:sldId id="384" r:id="rId3"/>
    <p:sldId id="379" r:id="rId4"/>
    <p:sldId id="380" r:id="rId5"/>
    <p:sldId id="382" r:id="rId6"/>
    <p:sldId id="378" r:id="rId7"/>
    <p:sldId id="385" r:id="rId8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DF8"/>
    <a:srgbClr val="FF77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240" autoAdjust="0"/>
    <p:restoredTop sz="92436" autoAdjust="0"/>
  </p:normalViewPr>
  <p:slideViewPr>
    <p:cSldViewPr snapToGrid="0">
      <p:cViewPr varScale="1">
        <p:scale>
          <a:sx n="112" d="100"/>
          <a:sy n="112" d="100"/>
        </p:scale>
        <p:origin x="744" y="10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5"/>
            <a:ext cx="2946346" cy="497838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46" y="5"/>
            <a:ext cx="2946345" cy="497838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r">
              <a:defRPr sz="1200"/>
            </a:lvl1pPr>
          </a:lstStyle>
          <a:p>
            <a:fld id="{ACCE77D3-33BC-4A21-AFF1-F5B73B674D36}" type="datetimeFigureOut">
              <a:rPr lang="ru-RU" smtClean="0"/>
              <a:t>27.11.2023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27" tIns="45864" rIns="91727" bIns="45864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28" y="4778613"/>
            <a:ext cx="5437822" cy="3908188"/>
          </a:xfrm>
          <a:prstGeom prst="rect">
            <a:avLst/>
          </a:prstGeom>
        </p:spPr>
        <p:txBody>
          <a:bodyPr vert="horz" lIns="91727" tIns="45864" rIns="91727" bIns="4586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30388"/>
            <a:ext cx="2946346" cy="497838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46" y="9430388"/>
            <a:ext cx="2946345" cy="497838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r">
              <a:defRPr sz="1200"/>
            </a:lvl1pPr>
          </a:lstStyle>
          <a:p>
            <a:fld id="{3318DF03-F176-45E7-8DDA-F59CF989BA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0060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27.11.2023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7873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27.11.2023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6133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27.11.2023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04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27.11.2023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4551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27.11.2023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3399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27.11.2023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0354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27.11.2023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775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27.11.2023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3354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27.11.2023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8342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27.11.2023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0561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27.11.2023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3866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14A77-5833-4543-ADC1-7DAD02BE28D0}" type="datetimeFigureOut">
              <a:rPr lang="ru-RU" smtClean="0"/>
              <a:t>27.11.2023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9027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2" name="Рисунок 46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2989"/>
            <a:ext cx="12180488" cy="6166246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КОНЦА СУТОК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27.11.2023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15:00 27.11.2023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А.Н. </a:t>
            </a:r>
            <a:r>
              <a:rPr lang="ru-RU" altLang="ru-RU" sz="7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Патракова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pic>
        <p:nvPicPr>
          <p:cNvPr id="489" name="Рисунок 48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7327" y="2832536"/>
            <a:ext cx="2525915" cy="213275"/>
          </a:xfrm>
          <a:prstGeom prst="rect">
            <a:avLst/>
          </a:prstGeom>
        </p:spPr>
      </p:pic>
      <p:grpSp>
        <p:nvGrpSpPr>
          <p:cNvPr id="481" name="Группа 480"/>
          <p:cNvGrpSpPr/>
          <p:nvPr/>
        </p:nvGrpSpPr>
        <p:grpSpPr>
          <a:xfrm>
            <a:off x="5477529" y="5545316"/>
            <a:ext cx="1581368" cy="723767"/>
            <a:chOff x="406713" y="1180365"/>
            <a:chExt cx="1581368" cy="723767"/>
          </a:xfrm>
        </p:grpSpPr>
        <p:cxnSp>
          <p:nvCxnSpPr>
            <p:cNvPr id="482" name="Прямая соединительная линия 481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3" name="Прямая соединительная линия 482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4" name="Скругленный прямоугольник 483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15%</a:t>
              </a:r>
            </a:p>
          </p:txBody>
        </p:sp>
        <p:sp>
          <p:nvSpPr>
            <p:cNvPr id="485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6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86" name="Прямоугольник 485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7" name="Прямоугольник 486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8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Сочи</a:t>
              </a:r>
            </a:p>
          </p:txBody>
        </p:sp>
        <p:sp>
          <p:nvSpPr>
            <p:cNvPr id="490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7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00" name="Группа 499"/>
          <p:cNvGrpSpPr/>
          <p:nvPr/>
        </p:nvGrpSpPr>
        <p:grpSpPr>
          <a:xfrm>
            <a:off x="6995983" y="4345936"/>
            <a:ext cx="1581368" cy="723767"/>
            <a:chOff x="406713" y="1180365"/>
            <a:chExt cx="1581368" cy="723767"/>
          </a:xfrm>
        </p:grpSpPr>
        <p:cxnSp>
          <p:nvCxnSpPr>
            <p:cNvPr id="501" name="Прямая соединительная линия 500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2" name="Прямая соединительная линия 501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3" name="Скругленный прямоугольник 502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24%</a:t>
              </a:r>
            </a:p>
          </p:txBody>
        </p:sp>
        <p:sp>
          <p:nvSpPr>
            <p:cNvPr id="504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05" name="Прямоугольник 504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1716/800 </a:t>
              </a:r>
            </a:p>
          </p:txBody>
        </p:sp>
        <p:sp>
          <p:nvSpPr>
            <p:cNvPr id="506" name="Прямоугольник 505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39741/104430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7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Лабинский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508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15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09" name="Группа 508"/>
          <p:cNvGrpSpPr/>
          <p:nvPr/>
        </p:nvGrpSpPr>
        <p:grpSpPr>
          <a:xfrm>
            <a:off x="4455680" y="4906405"/>
            <a:ext cx="1581368" cy="723767"/>
            <a:chOff x="406713" y="1180365"/>
            <a:chExt cx="1581368" cy="723767"/>
          </a:xfrm>
        </p:grpSpPr>
        <p:cxnSp>
          <p:nvCxnSpPr>
            <p:cNvPr id="510" name="Прямая соединительная линия 509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1" name="Прямая соединительная линия 510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2" name="Скругленный прямоугольник 511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</a:p>
          </p:txBody>
        </p:sp>
        <p:sp>
          <p:nvSpPr>
            <p:cNvPr id="513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14" name="Прямоугольник 513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5" name="Прямоугольник 514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 </a:t>
              </a:r>
            </a:p>
          </p:txBody>
        </p:sp>
        <p:sp>
          <p:nvSpPr>
            <p:cNvPr id="525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Туапсинский р-н</a:t>
              </a:r>
            </a:p>
          </p:txBody>
        </p:sp>
        <p:sp>
          <p:nvSpPr>
            <p:cNvPr id="526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36" name="Группа 535"/>
          <p:cNvGrpSpPr/>
          <p:nvPr/>
        </p:nvGrpSpPr>
        <p:grpSpPr>
          <a:xfrm>
            <a:off x="2897846" y="4256967"/>
            <a:ext cx="1581368" cy="723767"/>
            <a:chOff x="406713" y="1180365"/>
            <a:chExt cx="1581368" cy="723767"/>
          </a:xfrm>
        </p:grpSpPr>
        <p:cxnSp>
          <p:nvCxnSpPr>
            <p:cNvPr id="537" name="Прямая соединительная линия 536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8" name="Прямая соединительная линия 537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9" name="Скругленный прямоугольник 538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29%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0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41" name="Прямоугольник 540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</a:t>
              </a: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534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2" name="Прямоугольник 541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9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г. Новороссийск</a:t>
              </a:r>
              <a:endParaRPr lang="ru-RU" sz="900" dirty="0"/>
            </a:p>
          </p:txBody>
        </p:sp>
        <p:sp>
          <p:nvSpPr>
            <p:cNvPr id="580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19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99" name="Группа 598"/>
          <p:cNvGrpSpPr/>
          <p:nvPr/>
        </p:nvGrpSpPr>
        <p:grpSpPr>
          <a:xfrm>
            <a:off x="4290450" y="3819216"/>
            <a:ext cx="1581368" cy="710707"/>
            <a:chOff x="1101172" y="2922236"/>
            <a:chExt cx="1581368" cy="710707"/>
          </a:xfrm>
        </p:grpSpPr>
        <p:cxnSp>
          <p:nvCxnSpPr>
            <p:cNvPr id="600" name="Прямая соединительная линия 599"/>
            <p:cNvCxnSpPr/>
            <p:nvPr/>
          </p:nvCxnSpPr>
          <p:spPr>
            <a:xfrm>
              <a:off x="2178683" y="3257474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1" name="Прямая соединительная линия 600"/>
            <p:cNvCxnSpPr/>
            <p:nvPr/>
          </p:nvCxnSpPr>
          <p:spPr>
            <a:xfrm>
              <a:off x="2288541" y="3404477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2" name="Скругленный прямоугольник 601"/>
            <p:cNvSpPr/>
            <p:nvPr/>
          </p:nvSpPr>
          <p:spPr>
            <a:xfrm>
              <a:off x="1334567" y="3303779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45%</a:t>
              </a:r>
            </a:p>
          </p:txBody>
        </p:sp>
        <p:sp>
          <p:nvSpPr>
            <p:cNvPr id="603" name="TextBox 23"/>
            <p:cNvSpPr txBox="1">
              <a:spLocks noChangeAspect="1"/>
            </p:cNvSpPr>
            <p:nvPr/>
          </p:nvSpPr>
          <p:spPr>
            <a:xfrm>
              <a:off x="1943520" y="3423067"/>
              <a:ext cx="426480" cy="200055"/>
            </a:xfrm>
            <a:prstGeom prst="rect">
              <a:avLst/>
            </a:prstGeom>
            <a:solidFill>
              <a:srgbClr val="FF9900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17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604" name="TextBox 23"/>
            <p:cNvSpPr txBox="1">
              <a:spLocks noChangeAspect="1"/>
            </p:cNvSpPr>
            <p:nvPr/>
          </p:nvSpPr>
          <p:spPr>
            <a:xfrm>
              <a:off x="1589792" y="3432888"/>
              <a:ext cx="389919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605" name="Прямоугольник 604"/>
            <p:cNvSpPr/>
            <p:nvPr/>
          </p:nvSpPr>
          <p:spPr>
            <a:xfrm>
              <a:off x="1589791" y="3294867"/>
              <a:ext cx="799229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6" name="Прямоугольник 605"/>
            <p:cNvSpPr/>
            <p:nvPr/>
          </p:nvSpPr>
          <p:spPr bwMode="auto">
            <a:xfrm>
              <a:off x="1589792" y="3153069"/>
              <a:ext cx="799228" cy="123376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15821/41799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7" name="TextBox 10"/>
            <p:cNvSpPr txBox="1"/>
            <p:nvPr/>
          </p:nvSpPr>
          <p:spPr>
            <a:xfrm>
              <a:off x="1101172" y="2922236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г. Краснодар</a:t>
              </a:r>
              <a:endParaRPr lang="ru-RU" sz="900" dirty="0"/>
            </a:p>
          </p:txBody>
        </p:sp>
      </p:grpSp>
      <p:grpSp>
        <p:nvGrpSpPr>
          <p:cNvPr id="608" name="Группа 607"/>
          <p:cNvGrpSpPr/>
          <p:nvPr/>
        </p:nvGrpSpPr>
        <p:grpSpPr>
          <a:xfrm>
            <a:off x="2038356" y="3519717"/>
            <a:ext cx="1581368" cy="710707"/>
            <a:chOff x="1101172" y="2922236"/>
            <a:chExt cx="1581368" cy="710707"/>
          </a:xfrm>
        </p:grpSpPr>
        <p:cxnSp>
          <p:nvCxnSpPr>
            <p:cNvPr id="609" name="Прямая соединительная линия 608"/>
            <p:cNvCxnSpPr/>
            <p:nvPr/>
          </p:nvCxnSpPr>
          <p:spPr>
            <a:xfrm>
              <a:off x="2178683" y="3257474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0" name="Прямая соединительная линия 609"/>
            <p:cNvCxnSpPr/>
            <p:nvPr/>
          </p:nvCxnSpPr>
          <p:spPr>
            <a:xfrm>
              <a:off x="2288541" y="3404477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1" name="Скругленный прямоугольник 610"/>
            <p:cNvSpPr/>
            <p:nvPr/>
          </p:nvSpPr>
          <p:spPr>
            <a:xfrm>
              <a:off x="1334567" y="3303779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2" name="TextBox 23"/>
            <p:cNvSpPr txBox="1">
              <a:spLocks noChangeAspect="1"/>
            </p:cNvSpPr>
            <p:nvPr/>
          </p:nvSpPr>
          <p:spPr>
            <a:xfrm>
              <a:off x="1943520" y="3423067"/>
              <a:ext cx="426480" cy="200055"/>
            </a:xfrm>
            <a:prstGeom prst="rect">
              <a:avLst/>
            </a:prstGeom>
            <a:solidFill>
              <a:srgbClr val="FF9900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1</a:t>
              </a:r>
              <a:r>
                <a:rPr lang="ru-RU" sz="700" kern="0" dirty="0" smtClean="0">
                  <a:solidFill>
                    <a:prstClr val="black"/>
                  </a:solidFill>
                </a:rPr>
                <a:t>5</a:t>
              </a:r>
              <a:endParaRPr lang="ru-RU" sz="700" kern="0" dirty="0" smtClean="0">
                <a:solidFill>
                  <a:prstClr val="black"/>
                </a:solidFill>
              </a:endParaRPr>
            </a:p>
          </p:txBody>
        </p:sp>
        <p:sp>
          <p:nvSpPr>
            <p:cNvPr id="613" name="TextBox 23"/>
            <p:cNvSpPr txBox="1">
              <a:spLocks noChangeAspect="1"/>
            </p:cNvSpPr>
            <p:nvPr/>
          </p:nvSpPr>
          <p:spPr>
            <a:xfrm>
              <a:off x="1589792" y="3432888"/>
              <a:ext cx="389919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1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614" name="Прямоугольник 613"/>
            <p:cNvSpPr/>
            <p:nvPr/>
          </p:nvSpPr>
          <p:spPr>
            <a:xfrm>
              <a:off x="1589792" y="3294867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2365/738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24" name="Прямоугольник 623"/>
            <p:cNvSpPr/>
            <p:nvPr/>
          </p:nvSpPr>
          <p:spPr bwMode="auto">
            <a:xfrm>
              <a:off x="1589792" y="3153068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36832/104074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25" name="TextBox 10"/>
            <p:cNvSpPr txBox="1"/>
            <p:nvPr/>
          </p:nvSpPr>
          <p:spPr>
            <a:xfrm>
              <a:off x="1101172" y="2922236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Темрюкский р-н</a:t>
              </a:r>
              <a:endParaRPr lang="ru-RU" sz="900" dirty="0"/>
            </a:p>
          </p:txBody>
        </p:sp>
      </p:grpSp>
      <p:grpSp>
        <p:nvGrpSpPr>
          <p:cNvPr id="626" name="Группа 625"/>
          <p:cNvGrpSpPr/>
          <p:nvPr/>
        </p:nvGrpSpPr>
        <p:grpSpPr>
          <a:xfrm>
            <a:off x="3341391" y="1918085"/>
            <a:ext cx="1581368" cy="723767"/>
            <a:chOff x="406713" y="1180365"/>
            <a:chExt cx="1581368" cy="723767"/>
          </a:xfrm>
        </p:grpSpPr>
        <p:cxnSp>
          <p:nvCxnSpPr>
            <p:cNvPr id="627" name="Прямая соединительная линия 626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8" name="Прямая соединительная линия 627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9" name="Скругленный прямоугольник 628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25%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0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631" name="Прямоугольник 630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2" name="Прямоугольник 631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3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Ейский р-н</a:t>
              </a:r>
              <a:endParaRPr lang="ru-RU" sz="900" dirty="0"/>
            </a:p>
          </p:txBody>
        </p:sp>
        <p:sp>
          <p:nvSpPr>
            <p:cNvPr id="634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0222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7451" y="722989"/>
            <a:ext cx="12259451" cy="6127198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КОНЦА СУТОК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27.11.2023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15:00 27.11.2023 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А.Н. </a:t>
            </a:r>
            <a:r>
              <a:rPr lang="ru-RU" altLang="ru-RU" sz="7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Патракова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pic>
        <p:nvPicPr>
          <p:cNvPr id="489" name="Рисунок 48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7327" y="2832536"/>
            <a:ext cx="2525915" cy="213275"/>
          </a:xfrm>
          <a:prstGeom prst="rect">
            <a:avLst/>
          </a:prstGeom>
        </p:spPr>
      </p:pic>
      <p:grpSp>
        <p:nvGrpSpPr>
          <p:cNvPr id="408" name="Группа 407"/>
          <p:cNvGrpSpPr/>
          <p:nvPr/>
        </p:nvGrpSpPr>
        <p:grpSpPr>
          <a:xfrm>
            <a:off x="5297969" y="3726184"/>
            <a:ext cx="1581368" cy="723767"/>
            <a:chOff x="406713" y="1180365"/>
            <a:chExt cx="1581368" cy="723767"/>
          </a:xfrm>
        </p:grpSpPr>
        <p:cxnSp>
          <p:nvCxnSpPr>
            <p:cNvPr id="409" name="Прямая соединительная линия 408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" name="Прямая соединительная линия 409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1" name="Скругленный прямоугольник 410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25%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2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14" name="Прямоугольник 413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5" name="Прямоугольник 414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6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Ейский р-н</a:t>
              </a:r>
              <a:endParaRPr lang="ru-RU" sz="900" dirty="0"/>
            </a:p>
          </p:txBody>
        </p:sp>
        <p:sp>
          <p:nvSpPr>
            <p:cNvPr id="417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113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598" y="722989"/>
            <a:ext cx="12212694" cy="6127198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КОНЦА СУТОК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27.11.2023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15:00 27.11.2023 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А.Н. </a:t>
            </a:r>
            <a:r>
              <a:rPr lang="ru-RU" altLang="ru-RU" sz="7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Патракова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pic>
        <p:nvPicPr>
          <p:cNvPr id="489" name="Рисунок 48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7327" y="2832536"/>
            <a:ext cx="2525915" cy="213275"/>
          </a:xfrm>
          <a:prstGeom prst="rect">
            <a:avLst/>
          </a:prstGeom>
        </p:spPr>
      </p:pic>
      <p:grpSp>
        <p:nvGrpSpPr>
          <p:cNvPr id="408" name="Группа 407"/>
          <p:cNvGrpSpPr/>
          <p:nvPr/>
        </p:nvGrpSpPr>
        <p:grpSpPr>
          <a:xfrm>
            <a:off x="5396853" y="4094597"/>
            <a:ext cx="1581368" cy="710707"/>
            <a:chOff x="1101172" y="2922236"/>
            <a:chExt cx="1581368" cy="710707"/>
          </a:xfrm>
        </p:grpSpPr>
        <p:cxnSp>
          <p:nvCxnSpPr>
            <p:cNvPr id="409" name="Прямая соединительная линия 408"/>
            <p:cNvCxnSpPr/>
            <p:nvPr/>
          </p:nvCxnSpPr>
          <p:spPr>
            <a:xfrm>
              <a:off x="2178683" y="3257474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" name="Прямая соединительная линия 409"/>
            <p:cNvCxnSpPr/>
            <p:nvPr/>
          </p:nvCxnSpPr>
          <p:spPr>
            <a:xfrm>
              <a:off x="2288541" y="3404477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1" name="Скругленный прямоугольник 410"/>
            <p:cNvSpPr/>
            <p:nvPr/>
          </p:nvSpPr>
          <p:spPr>
            <a:xfrm>
              <a:off x="1334567" y="3303779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2" name="TextBox 23"/>
            <p:cNvSpPr txBox="1">
              <a:spLocks noChangeAspect="1"/>
            </p:cNvSpPr>
            <p:nvPr/>
          </p:nvSpPr>
          <p:spPr>
            <a:xfrm>
              <a:off x="1943520" y="3423067"/>
              <a:ext cx="426480" cy="200055"/>
            </a:xfrm>
            <a:prstGeom prst="rect">
              <a:avLst/>
            </a:prstGeom>
            <a:solidFill>
              <a:srgbClr val="FF9900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1</a:t>
              </a:r>
              <a:r>
                <a:rPr lang="ru-RU" sz="700" kern="0" dirty="0" smtClean="0">
                  <a:solidFill>
                    <a:prstClr val="black"/>
                  </a:solidFill>
                </a:rPr>
                <a:t>5</a:t>
              </a:r>
              <a:endParaRPr lang="ru-RU" sz="700" kern="0" dirty="0" smtClean="0">
                <a:solidFill>
                  <a:prstClr val="black"/>
                </a:solidFill>
              </a:endParaRPr>
            </a:p>
          </p:txBody>
        </p:sp>
        <p:sp>
          <p:nvSpPr>
            <p:cNvPr id="414" name="TextBox 23"/>
            <p:cNvSpPr txBox="1">
              <a:spLocks noChangeAspect="1"/>
            </p:cNvSpPr>
            <p:nvPr/>
          </p:nvSpPr>
          <p:spPr>
            <a:xfrm>
              <a:off x="1589792" y="3432888"/>
              <a:ext cx="389919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1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15" name="Прямоугольник 414"/>
            <p:cNvSpPr/>
            <p:nvPr/>
          </p:nvSpPr>
          <p:spPr>
            <a:xfrm>
              <a:off x="1589792" y="3294867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2365/738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6" name="Прямоугольник 415"/>
            <p:cNvSpPr/>
            <p:nvPr/>
          </p:nvSpPr>
          <p:spPr bwMode="auto">
            <a:xfrm>
              <a:off x="1589792" y="3153068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36832/104074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7" name="TextBox 10"/>
            <p:cNvSpPr txBox="1"/>
            <p:nvPr/>
          </p:nvSpPr>
          <p:spPr>
            <a:xfrm>
              <a:off x="1101172" y="2922236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Темрюкский р-н</a:t>
              </a:r>
              <a:endParaRPr lang="ru-RU" sz="900" dirty="0"/>
            </a:p>
          </p:txBody>
        </p:sp>
      </p:grpSp>
    </p:spTree>
    <p:extLst>
      <p:ext uri="{BB962C8B-B14F-4D97-AF65-F5344CB8AC3E}">
        <p14:creationId xmlns:p14="http://schemas.microsoft.com/office/powerpoint/2010/main" val="129799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7399"/>
            <a:ext cx="12191999" cy="6142788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КОНЦА СУТОК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27.11.2023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15:00 27.11.2023 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А.Н. </a:t>
            </a:r>
            <a:r>
              <a:rPr lang="ru-RU" altLang="ru-RU" sz="7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Патракова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pic>
        <p:nvPicPr>
          <p:cNvPr id="489" name="Рисунок 48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7327" y="2832536"/>
            <a:ext cx="2525915" cy="213275"/>
          </a:xfrm>
          <a:prstGeom prst="rect">
            <a:avLst/>
          </a:prstGeom>
        </p:spPr>
      </p:pic>
      <p:grpSp>
        <p:nvGrpSpPr>
          <p:cNvPr id="408" name="Группа 407"/>
          <p:cNvGrpSpPr/>
          <p:nvPr/>
        </p:nvGrpSpPr>
        <p:grpSpPr>
          <a:xfrm>
            <a:off x="5753801" y="4433759"/>
            <a:ext cx="1581368" cy="723767"/>
            <a:chOff x="406713" y="1180365"/>
            <a:chExt cx="1581368" cy="723767"/>
          </a:xfrm>
        </p:grpSpPr>
        <p:cxnSp>
          <p:nvCxnSpPr>
            <p:cNvPr id="409" name="Прямая соединительная линия 408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" name="Прямая соединительная линия 409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1" name="Скругленный прямоугольник 410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29%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2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14" name="Прямоугольник 413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</a:t>
              </a: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534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5" name="Прямоугольник 414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6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г. Новороссийск</a:t>
              </a:r>
              <a:endParaRPr lang="ru-RU" sz="900" dirty="0"/>
            </a:p>
          </p:txBody>
        </p:sp>
        <p:sp>
          <p:nvSpPr>
            <p:cNvPr id="417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19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074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7" y="707399"/>
            <a:ext cx="12193177" cy="6218604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КОНЦА СУТОК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27.11.2023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15:00 27.11.2023 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А.Н. </a:t>
            </a:r>
            <a:r>
              <a:rPr lang="ru-RU" altLang="ru-RU" sz="7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Патракова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pic>
        <p:nvPicPr>
          <p:cNvPr id="489" name="Рисунок 48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7327" y="2832536"/>
            <a:ext cx="2525915" cy="213275"/>
          </a:xfrm>
          <a:prstGeom prst="rect">
            <a:avLst/>
          </a:prstGeom>
        </p:spPr>
      </p:pic>
      <p:grpSp>
        <p:nvGrpSpPr>
          <p:cNvPr id="408" name="Группа 407"/>
          <p:cNvGrpSpPr/>
          <p:nvPr/>
        </p:nvGrpSpPr>
        <p:grpSpPr>
          <a:xfrm>
            <a:off x="5802355" y="3816701"/>
            <a:ext cx="1581368" cy="723767"/>
            <a:chOff x="406713" y="1180365"/>
            <a:chExt cx="1581368" cy="723767"/>
          </a:xfrm>
        </p:grpSpPr>
        <p:cxnSp>
          <p:nvCxnSpPr>
            <p:cNvPr id="409" name="Прямая соединительная линия 408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" name="Прямая соединительная линия 409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1" name="Скругленный прямоугольник 410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15%</a:t>
              </a:r>
            </a:p>
          </p:txBody>
        </p:sp>
        <p:sp>
          <p:nvSpPr>
            <p:cNvPr id="412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6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14" name="Прямоугольник 413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5" name="Прямоугольник 414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6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Сочи</a:t>
              </a:r>
            </a:p>
          </p:txBody>
        </p:sp>
        <p:sp>
          <p:nvSpPr>
            <p:cNvPr id="417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7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0088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251" y="697222"/>
            <a:ext cx="12181986" cy="6172958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КОНЦА СУТОК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27.11.2023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15:00 27.11.2023 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А.Н. </a:t>
            </a:r>
            <a:r>
              <a:rPr lang="ru-RU" altLang="ru-RU" sz="7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Патракова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pic>
        <p:nvPicPr>
          <p:cNvPr id="489" name="Рисунок 48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7327" y="2832536"/>
            <a:ext cx="2525915" cy="213275"/>
          </a:xfrm>
          <a:prstGeom prst="rect">
            <a:avLst/>
          </a:prstGeom>
        </p:spPr>
      </p:pic>
      <p:grpSp>
        <p:nvGrpSpPr>
          <p:cNvPr id="408" name="Группа 407"/>
          <p:cNvGrpSpPr/>
          <p:nvPr/>
        </p:nvGrpSpPr>
        <p:grpSpPr>
          <a:xfrm>
            <a:off x="5970051" y="3837553"/>
            <a:ext cx="1581368" cy="710707"/>
            <a:chOff x="1101172" y="2922236"/>
            <a:chExt cx="1581368" cy="710707"/>
          </a:xfrm>
        </p:grpSpPr>
        <p:cxnSp>
          <p:nvCxnSpPr>
            <p:cNvPr id="409" name="Прямая соединительная линия 408"/>
            <p:cNvCxnSpPr/>
            <p:nvPr/>
          </p:nvCxnSpPr>
          <p:spPr>
            <a:xfrm>
              <a:off x="2178683" y="3257474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" name="Прямая соединительная линия 409"/>
            <p:cNvCxnSpPr/>
            <p:nvPr/>
          </p:nvCxnSpPr>
          <p:spPr>
            <a:xfrm>
              <a:off x="2288541" y="3404477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1" name="Скругленный прямоугольник 410"/>
            <p:cNvSpPr/>
            <p:nvPr/>
          </p:nvSpPr>
          <p:spPr>
            <a:xfrm>
              <a:off x="1334567" y="3303779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45%</a:t>
              </a:r>
            </a:p>
          </p:txBody>
        </p:sp>
        <p:sp>
          <p:nvSpPr>
            <p:cNvPr id="412" name="TextBox 23"/>
            <p:cNvSpPr txBox="1">
              <a:spLocks noChangeAspect="1"/>
            </p:cNvSpPr>
            <p:nvPr/>
          </p:nvSpPr>
          <p:spPr>
            <a:xfrm>
              <a:off x="1943520" y="3423067"/>
              <a:ext cx="426480" cy="200055"/>
            </a:xfrm>
            <a:prstGeom prst="rect">
              <a:avLst/>
            </a:prstGeom>
            <a:solidFill>
              <a:srgbClr val="FF9900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17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14" name="TextBox 23"/>
            <p:cNvSpPr txBox="1">
              <a:spLocks noChangeAspect="1"/>
            </p:cNvSpPr>
            <p:nvPr/>
          </p:nvSpPr>
          <p:spPr>
            <a:xfrm>
              <a:off x="1589792" y="3432888"/>
              <a:ext cx="389919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15" name="Прямоугольник 414"/>
            <p:cNvSpPr/>
            <p:nvPr/>
          </p:nvSpPr>
          <p:spPr>
            <a:xfrm>
              <a:off x="1589791" y="3294867"/>
              <a:ext cx="799229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6" name="Прямоугольник 415"/>
            <p:cNvSpPr/>
            <p:nvPr/>
          </p:nvSpPr>
          <p:spPr bwMode="auto">
            <a:xfrm>
              <a:off x="1589792" y="3153069"/>
              <a:ext cx="799228" cy="123376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15821/41799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7" name="TextBox 10"/>
            <p:cNvSpPr txBox="1"/>
            <p:nvPr/>
          </p:nvSpPr>
          <p:spPr>
            <a:xfrm>
              <a:off x="1101172" y="2922236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г. Краснодар</a:t>
              </a:r>
              <a:endParaRPr lang="ru-RU" sz="900" dirty="0"/>
            </a:p>
          </p:txBody>
        </p:sp>
      </p:grpSp>
    </p:spTree>
    <p:extLst>
      <p:ext uri="{BB962C8B-B14F-4D97-AF65-F5344CB8AC3E}">
        <p14:creationId xmlns:p14="http://schemas.microsoft.com/office/powerpoint/2010/main" val="236790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722989"/>
            <a:ext cx="12173735" cy="613501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КОНЦА СУТОК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27.11.2023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15:00 27.11.2023 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А.Н. </a:t>
            </a:r>
            <a:r>
              <a:rPr lang="ru-RU" altLang="ru-RU" sz="7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Патракова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pic>
        <p:nvPicPr>
          <p:cNvPr id="489" name="Рисунок 48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7327" y="2832536"/>
            <a:ext cx="2525915" cy="213275"/>
          </a:xfrm>
          <a:prstGeom prst="rect">
            <a:avLst/>
          </a:prstGeom>
        </p:spPr>
      </p:pic>
      <p:grpSp>
        <p:nvGrpSpPr>
          <p:cNvPr id="407" name="Группа 406"/>
          <p:cNvGrpSpPr/>
          <p:nvPr/>
        </p:nvGrpSpPr>
        <p:grpSpPr>
          <a:xfrm>
            <a:off x="5184275" y="3695990"/>
            <a:ext cx="1581368" cy="723767"/>
            <a:chOff x="406713" y="1180365"/>
            <a:chExt cx="1581368" cy="723767"/>
          </a:xfrm>
        </p:grpSpPr>
        <p:cxnSp>
          <p:nvCxnSpPr>
            <p:cNvPr id="408" name="Прямая соединительная линия 407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9" name="Прямая соединительная линия 408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0" name="Скругленный прямоугольник 409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24%</a:t>
              </a:r>
            </a:p>
          </p:txBody>
        </p:sp>
        <p:sp>
          <p:nvSpPr>
            <p:cNvPr id="411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12" name="Прямоугольник 411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1716/800 </a:t>
              </a:r>
            </a:p>
          </p:txBody>
        </p:sp>
        <p:sp>
          <p:nvSpPr>
            <p:cNvPr id="414" name="Прямоугольник 413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39741/104430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5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Лабинский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416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15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3194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9342</TotalTime>
  <Words>789</Words>
  <Application>Microsoft Office PowerPoint</Application>
  <PresentationFormat>Широкоэкранный</PresentationFormat>
  <Paragraphs>246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Родионов Александр Александрович</dc:creator>
  <cp:lastModifiedBy>ARM_9</cp:lastModifiedBy>
  <cp:revision>935</cp:revision>
  <cp:lastPrinted>2020-12-03T08:05:56Z</cp:lastPrinted>
  <dcterms:created xsi:type="dcterms:W3CDTF">2019-08-03T04:06:07Z</dcterms:created>
  <dcterms:modified xsi:type="dcterms:W3CDTF">2023-11-27T13:44:52Z</dcterms:modified>
</cp:coreProperties>
</file>