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09" d="100"/>
          <a:sy n="109" d="100"/>
        </p:scale>
        <p:origin x="1902" y="114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18.02.2024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" y="4800487"/>
            <a:ext cx="1984461" cy="2067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2" y="2661144"/>
            <a:ext cx="2037609" cy="21469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9" y="616552"/>
            <a:ext cx="2089732" cy="2028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19.02.2024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44230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67799" y="2898402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0733" y="589248"/>
            <a:ext cx="2218195" cy="6278886"/>
            <a:chOff x="-30733" y="597794"/>
            <a:chExt cx="2218195" cy="6278886"/>
          </a:xfrm>
        </p:grpSpPr>
        <p:sp>
          <p:nvSpPr>
            <p:cNvPr id="226" name="TextBox 225"/>
            <p:cNvSpPr txBox="1"/>
            <p:nvPr/>
          </p:nvSpPr>
          <p:spPr>
            <a:xfrm>
              <a:off x="21536" y="597794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0733" y="2689207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172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853" y="642932"/>
            <a:ext cx="5174121" cy="22746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Ночью местами, днем временами осадки в виде дождя, мокрого снега, снега. Ночью, утром и в первую половину дня местами туман,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гололедно-изморозевое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отложение, гололед, налипание мокрого снега на проводах и деревьях. На дорогах гололедица. Ветер северо-западный, северный 3-8 м/с, местами порывы  до 12 м/с. Температура воздуха ночью +2…-3°, местами в восточной половине края до -6°; днем 1…6°; в горах ночью -1…-6°, днем 1…6°.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Местами осадки в виде дождя и мокрого снега. Ветер северо-восточный с переходом на западную четверть 6-11 м/с, местами порывы 17-22 м/с. Температура воздуха ночью 0…+5°, днем 5…10°.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Ночью небольшие, днем умеренные осадки преимущественно в виде дождя. Ветер северо-западный, северный 3-8 м/с. Температура воздуха ночью +1…-1°, днем 3…5°.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16" y="3156526"/>
            <a:ext cx="2393194" cy="10813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7" y="611455"/>
            <a:ext cx="9175452" cy="6238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6" y="1067253"/>
            <a:ext cx="2962309" cy="1843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19.02.2024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28959" y="4893455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г-к. Анапа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865275" y="4196678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232991" y="4910052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512432" y="5539310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210966" y="4730264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5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314437" y="3819576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572273" y="3041125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560366" y="3053018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697812" y="2305585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085594" y="1917661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7337"/>
              <a:ext cx="1361162" cy="177960"/>
              <a:chOff x="527196" y="3609966"/>
              <a:chExt cx="1361162" cy="177960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966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640302" y="3586036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19.02.2024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" y="5170452"/>
            <a:ext cx="2398154" cy="1577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627"/>
            <a:ext cx="9173815" cy="6171373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66523" y="3714590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273705" y="1595291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6273705" y="2893079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812981" y="3830738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481068" y="952809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129929" y="3309542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870515" flipV="1">
            <a:off x="6005818" y="3732865"/>
            <a:ext cx="206230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456777" flipV="1">
            <a:off x="3142850" y="3137978"/>
            <a:ext cx="471299" cy="16197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865325" flipH="1">
            <a:off x="10925770" y="4094954"/>
            <a:ext cx="446919" cy="29996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901051" flipH="1" flipV="1">
            <a:off x="10209895" y="1059279"/>
            <a:ext cx="231661" cy="71038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400000" flipH="1" flipV="1">
            <a:off x="10012843" y="4258850"/>
            <a:ext cx="45719" cy="61919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901960" flipV="1">
            <a:off x="3810433" y="4500263"/>
            <a:ext cx="547276" cy="35015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290685" flipV="1">
            <a:off x="7454389" y="4535603"/>
            <a:ext cx="217451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428" y="5531770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581976" flipV="1">
            <a:off x="5414880" y="2206279"/>
            <a:ext cx="425566" cy="35904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225623" flipH="1" flipV="1">
            <a:off x="2229894" y="3802665"/>
            <a:ext cx="340804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455340" flipH="1">
            <a:off x="3141245" y="3974054"/>
            <a:ext cx="376656" cy="33411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583429</TotalTime>
  <Words>827</Words>
  <Application>Microsoft Office PowerPoint</Application>
  <PresentationFormat>Экран (4:3)</PresentationFormat>
  <Paragraphs>211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29644</cp:revision>
  <cp:lastPrinted>2024-02-06T14:23:42Z</cp:lastPrinted>
  <dcterms:created xsi:type="dcterms:W3CDTF">2014-09-08T13:21:12Z</dcterms:created>
  <dcterms:modified xsi:type="dcterms:W3CDTF">2024-02-18T10:53:04Z</dcterms:modified>
</cp:coreProperties>
</file>