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>
        <p:scale>
          <a:sx n="100" d="100"/>
          <a:sy n="100" d="100"/>
        </p:scale>
        <p:origin x="2142" y="348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19.02.2024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19.02.2024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68" y="627379"/>
            <a:ext cx="1987106" cy="20995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292" y="2716649"/>
            <a:ext cx="1976029" cy="21462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889" y="4843847"/>
            <a:ext cx="1971861" cy="20170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20.02.2024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44230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44879" y="2726937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853" y="642932"/>
            <a:ext cx="5174121" cy="211309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Местами осадки в виде дождя, мокрого снега, снега. Ночью и утром местами туман,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отложение, налипание мокрого снега на проводах и деревьях, гололед, на дорогах гололедица. Ветер северо-восточный, восточный 4-9 м/с, местами порывы 12-14 м/с. Температура воздуха ночью 0…-5°, днем 1…6°; в горах ночью -1…-6°, днем -2…+3°.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Местами осадки в виде дождя, мокрого снега, снега. Ночью и утром местами туман,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отложение, налипание мокрого снега на проводах и деревьях, гололед, на дорогах гололедица. Ветер северо-восточный, восточный 4-9 м/с, ночью на участке Анапа – Геленджик местами порывы 15-20 м/с. Температура воздуха ночью -1…+4°, днем 4…9°.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Без существенных осадков. Ветер северо-восточный, восточный 4-9 м/с. Температура воздуха ночью 0…-2°, днем 3…5°.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0549" y="2965879"/>
            <a:ext cx="2240904" cy="13291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30" y="670369"/>
            <a:ext cx="9147876" cy="61800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589" y="5116184"/>
            <a:ext cx="2290342" cy="17518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3505" y="1077118"/>
            <a:ext cx="2946103" cy="17767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10.00 20.02.2024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92744" y="4867105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г-к. Сочи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038739" y="4171774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757977" y="4963803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928548" y="5937318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88372" y="5199671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824240" y="3643464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853720" y="2997129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642377" y="2380787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223127" y="1957312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010510" y="1128444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7337"/>
              <a:ext cx="1361162" cy="177960"/>
              <a:chOff x="527196" y="3609966"/>
              <a:chExt cx="1361162" cy="177960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96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330207" y="3379375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20.02.2024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4410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1168014" y="4568449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3857317" y="264101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863950" y="3679735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4210162" y="4413773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481068" y="952809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0129929" y="330954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865325" flipH="1">
            <a:off x="10925770" y="4094954"/>
            <a:ext cx="446919" cy="2999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901051" flipH="1" flipV="1">
            <a:off x="10209895" y="1059279"/>
            <a:ext cx="231661" cy="71038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 flipV="1">
            <a:off x="4309499" y="4645004"/>
            <a:ext cx="210815" cy="44719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57134" flipV="1">
            <a:off x="3810433" y="4500263"/>
            <a:ext cx="547276" cy="35015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092839" flipV="1">
            <a:off x="4562335" y="4105918"/>
            <a:ext cx="228796" cy="5224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3428" y="553177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518944">
            <a:off x="5398104" y="2080160"/>
            <a:ext cx="451758" cy="32797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225623" flipH="1" flipV="1">
            <a:off x="1178422" y="3941333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754998" flipH="1" flipV="1">
            <a:off x="2992433" y="4081915"/>
            <a:ext cx="373203" cy="40549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805075" flipH="1" flipV="1">
            <a:off x="3267491" y="3001548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57134" flipV="1">
            <a:off x="5991138" y="3448261"/>
            <a:ext cx="547276" cy="35015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583591</TotalTime>
  <Words>832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29653</cp:revision>
  <cp:lastPrinted>2024-02-06T14:23:42Z</cp:lastPrinted>
  <dcterms:created xsi:type="dcterms:W3CDTF">2014-09-08T13:21:12Z</dcterms:created>
  <dcterms:modified xsi:type="dcterms:W3CDTF">2024-02-19T11:52:08Z</dcterms:modified>
</cp:coreProperties>
</file>