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8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8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00"/>
    <a:srgbClr val="FFFF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>
        <p:scale>
          <a:sx n="100" d="100"/>
          <a:sy n="100" d="100"/>
        </p:scale>
        <p:origin x="1974" y="462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21.01.2024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21.01.2024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4809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21.01.2024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294" y="513883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61517"/>
            <a:ext cx="2021911" cy="19879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35" y="2651026"/>
            <a:ext cx="2099521" cy="220017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642"/>
            <a:ext cx="2012172" cy="20345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22.01.2024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46321" y="2713467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60206"/>
            <a:chOff x="-30733" y="597794"/>
            <a:chExt cx="2218195" cy="626020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755584" y="4524094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031" y="631857"/>
            <a:ext cx="5174121" cy="201307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Местами мокрый снег, снег.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Ночью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утром местами сильные осадки, в отдельных районах очень сильные смешанные осадки (ОЯ), очень сильный снег (исключая Черноморское побережье) (ОЯ), сильное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 (ОЯ), сильный гололед (ОЯ), сильное налипание мокрого снега на проводах и деревьях (ОЯ). На дорогах гололедица. Ветер северо-восточный 5-10 м/с, местами порывы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12-14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м/с. Температура воздуха ночью -3…-8°, местами в юго-восточных предгорных районах -5…-10°; днем 0…-5°; в горах ночью -5…-10°, днем -3…-8°.</a:t>
            </a:r>
          </a:p>
          <a:p>
            <a:pPr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местами порывы ветра 22-27 м/с. Температура воздуха ночью 0…-5°, днем -1…+4°.</a:t>
            </a:r>
          </a:p>
          <a:p>
            <a:pPr algn="just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Ночью временами небольшой снег, </a:t>
            </a:r>
            <a:r>
              <a:rPr lang="ru-RU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гололедно-изморозевое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отложение. Днем без существенных осадков. Ветер северо-восточный 5-10 м/с. Температура воздуха ночью -4…-6°, днем 0…-2°.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708" y="2983493"/>
            <a:ext cx="2439407" cy="109576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5" y="663001"/>
            <a:ext cx="9160172" cy="61874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416" y="1074830"/>
            <a:ext cx="2942584" cy="18045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10.00 22.01.2024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109657" y="5211844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</a:t>
            </a:r>
            <a:r>
              <a:rPr lang="ru-RU" altLang="ru-RU" sz="1200" dirty="0" smtClean="0"/>
              <a:t>г. Новороссийск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858171" y="4198335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416472" y="4746731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693922" y="5352408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294814" y="4417376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300638" y="3514148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760576" y="2443732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908759" y="2673597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9-1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939536" y="1712084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14876" y="1472446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2813"/>
              <a:ext cx="1361162" cy="175277"/>
              <a:chOff x="527196" y="3615442"/>
              <a:chExt cx="1361162" cy="175277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8235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-2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823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91089" y="3598516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22.01.2024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" y="5479823"/>
            <a:ext cx="2532189" cy="136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449"/>
            <a:ext cx="9144000" cy="634097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4077181" y="3415284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6302996" y="126880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6116565" y="2557931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768747" y="3473359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22604" y="684410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507198" flipH="1">
            <a:off x="6072375" y="3195735"/>
            <a:ext cx="422350" cy="539496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204117" flipH="1" flipV="1">
            <a:off x="8449756" y="2329312"/>
            <a:ext cx="264500" cy="45288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>
            <a:off x="1226339" y="4400337"/>
            <a:ext cx="651951" cy="3951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297351" flipH="1" flipV="1">
            <a:off x="3443400" y="956202"/>
            <a:ext cx="394012" cy="42644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159408">
            <a:off x="7146529" y="1466915"/>
            <a:ext cx="651951" cy="3951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 flipV="1">
            <a:off x="6448902" y="4166526"/>
            <a:ext cx="334869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200000">
            <a:off x="2649406" y="2599374"/>
            <a:ext cx="651951" cy="3951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159408">
            <a:off x="5079996" y="1834697"/>
            <a:ext cx="651951" cy="3951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389672">
            <a:off x="2929116" y="4017080"/>
            <a:ext cx="651951" cy="3951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51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582569</TotalTime>
  <Words>826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29527</cp:revision>
  <cp:lastPrinted>2024-01-11T03:28:23Z</cp:lastPrinted>
  <dcterms:created xsi:type="dcterms:W3CDTF">2014-09-08T13:21:12Z</dcterms:created>
  <dcterms:modified xsi:type="dcterms:W3CDTF">2024-01-21T10:40:23Z</dcterms:modified>
</cp:coreProperties>
</file>