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8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8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FFFF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800" y="114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29.01.2024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29.01.2024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809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29.01.2024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294" y="513883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4813282"/>
            <a:ext cx="2039226" cy="20361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" y="2625508"/>
            <a:ext cx="1965703" cy="21745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72" y="626363"/>
            <a:ext cx="2031044" cy="19991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30.01.2024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40386" y="2322852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60206"/>
            <a:chOff x="-30733" y="597794"/>
            <a:chExt cx="2218195" cy="626020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755584" y="4524094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880" y="632018"/>
            <a:ext cx="5174121" cy="139751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и утром в южной половине края местами небольшие осадки в виде мокрого снега, снега. Ночью и утром местами туман,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отложение, на дорогах гололедица. Ветер северо-восточный 5-10 м/с, местами в западной половине края порывы 15-17 м/с. Температура воздуха ночью -3…-8°, местами в восточной половине края -9…-14°; днем -3…+2°; в горах ночью -7…-12°, днем 0…-5°.</a:t>
            </a:r>
          </a:p>
          <a:p>
            <a:pPr algn="just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северо-восточный 9-14 м/с, местами порывы ночью 15-20 м/с, утром и днем 22-27 м/с. Температура воздуха ночью +1…-4°, днем 2…7°.</a:t>
            </a:r>
          </a:p>
          <a:p>
            <a:pPr algn="just"/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без существенных осадков, днем без осадков. Ветер северо-восточный 5-10 м/с. Температура воздуха ночью -4…-6°, днем 0…+2°.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164" y="2548255"/>
            <a:ext cx="2347539" cy="11367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39" y="670370"/>
            <a:ext cx="9166154" cy="6205684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10.00 30.01.2024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1276" y="5225477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</a:t>
            </a:r>
            <a:r>
              <a:rPr lang="ru-RU" altLang="ru-RU" sz="1200" dirty="0" smtClean="0"/>
              <a:t>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919074" y="4129637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275914" y="4854407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490837" y="5603293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069381" y="4613504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493793" y="3817798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363513" y="3145219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2193064" y="2795473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045798" y="2319658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653537" y="1676283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2813"/>
              <a:ext cx="1361162" cy="175277"/>
              <a:chOff x="527196" y="3615442"/>
              <a:chExt cx="1361162" cy="175277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8235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8235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687343" y="3505551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30.01.2024</a:t>
            </a:r>
            <a:endParaRPr lang="ru-RU" sz="1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478" y="1059069"/>
            <a:ext cx="2945521" cy="18177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3" y="5493593"/>
            <a:ext cx="2293647" cy="12240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" y="684410"/>
            <a:ext cx="9164701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785600" y="3629350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245988" y="1150569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203779" y="2620243"/>
            <a:ext cx="790112" cy="1378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598835" y="3584869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05512" y="1365293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036289" y="4999198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328103">
            <a:off x="1814336" y="4307403"/>
            <a:ext cx="445433" cy="4233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200000">
            <a:off x="2801156" y="2865044"/>
            <a:ext cx="222718" cy="4233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194034" flipV="1">
            <a:off x="5725049" y="4409275"/>
            <a:ext cx="445433" cy="37927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043382" flipH="1">
            <a:off x="6815503" y="3980860"/>
            <a:ext cx="453327" cy="4233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200000">
            <a:off x="5444366" y="1725341"/>
            <a:ext cx="445433" cy="4233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319659">
            <a:off x="7431003" y="1358302"/>
            <a:ext cx="445433" cy="4233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692994">
            <a:off x="5011848" y="3707666"/>
            <a:ext cx="445433" cy="4233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 flipV="1">
            <a:off x="6079777" y="5118035"/>
            <a:ext cx="488060" cy="26478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809921">
            <a:off x="2412347" y="4563981"/>
            <a:ext cx="445433" cy="42333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582786</TotalTime>
  <Words>813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29554</cp:revision>
  <cp:lastPrinted>2024-01-28T13:53:30Z</cp:lastPrinted>
  <dcterms:created xsi:type="dcterms:W3CDTF">2014-09-08T13:21:12Z</dcterms:created>
  <dcterms:modified xsi:type="dcterms:W3CDTF">2024-01-29T11:00:01Z</dcterms:modified>
</cp:coreProperties>
</file>