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38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56339"/>
            <a:ext cx="12171660" cy="5037693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809937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.02.2024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Rectangle 152"/>
          <p:cNvSpPr>
            <a:spLocks noChangeArrowheads="1"/>
          </p:cNvSpPr>
          <p:nvPr/>
        </p:nvSpPr>
        <p:spPr bwMode="auto">
          <a:xfrm>
            <a:off x="10454066" y="63457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3001657" y="5784000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7026364" y="45363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178764" y="46887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842668" y="45855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995068" y="47379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6912056" y="471257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34903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061559" y="465513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222638" y="478036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61776" y="4624321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7130085" y="475379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090656" y="44524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764441" y="457322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394123" y="462237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977256" y="46035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27132" y="456092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414176" y="454665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276165" y="447104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203581" y="44454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6723598" y="42426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174732" y="452311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178764" y="461256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243056" y="452867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028398" y="4471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094889" y="438841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6866468" y="450455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6783456" y="44792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6775987" y="46712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6692975" y="464589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6904572" y="464743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8" name="Рисунок 48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" y="983801"/>
            <a:ext cx="2873613" cy="15734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7858</TotalTime>
  <Words>172</Words>
  <Application>Microsoft Office PowerPoint</Application>
  <PresentationFormat>Широкоэкранный</PresentationFormat>
  <Paragraphs>64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649</cp:revision>
  <cp:lastPrinted>2021-03-15T10:30:35Z</cp:lastPrinted>
  <dcterms:created xsi:type="dcterms:W3CDTF">2019-08-03T04:06:07Z</dcterms:created>
  <dcterms:modified xsi:type="dcterms:W3CDTF">2024-02-01T07:38:36Z</dcterms:modified>
</cp:coreProperties>
</file>