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1" r:id="rId2"/>
    <p:sldId id="292" r:id="rId3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462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5" y="4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1" rIns="91302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8612"/>
            <a:ext cx="5437822" cy="3908189"/>
          </a:xfrm>
          <a:prstGeom prst="rect">
            <a:avLst/>
          </a:prstGeom>
        </p:spPr>
        <p:txBody>
          <a:bodyPr vert="horz" lIns="91302" tIns="45651" rIns="91302" bIns="456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5" y="9430388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055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4" y="1808714"/>
            <a:ext cx="12171660" cy="50376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0" y="965108"/>
            <a:ext cx="2881690" cy="1625835"/>
          </a:xfrm>
          <a:prstGeom prst="rect">
            <a:avLst/>
          </a:prstGeom>
        </p:spPr>
      </p:pic>
      <p:pic>
        <p:nvPicPr>
          <p:cNvPr id="487" name="Рисунок 4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10" y="2778858"/>
            <a:ext cx="2602815" cy="1609561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809937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527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04202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557786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х.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Трудобеликовский</a:t>
                      </a:r>
                      <a:endParaRPr lang="ru-RU" sz="9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Х. ТРУДОБЕЛИКОВСКИЙ КРАСНОАРМЕЙСКОГО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kern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10.02.2024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062192" y="3604866"/>
            <a:ext cx="1387550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х. </a:t>
            </a:r>
            <a:r>
              <a:rPr lang="ru-RU" altLang="ru-RU" sz="9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Трудобеликовский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7315200" y="5353882"/>
            <a:ext cx="843472" cy="349073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324853">
            <a:off x="6853983" y="5026538"/>
            <a:ext cx="2039670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282377" y="2303970"/>
            <a:ext cx="1717075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Трудобеликовский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0" name="Таблица 4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04041"/>
              </p:ext>
            </p:extLst>
          </p:nvPr>
        </p:nvGraphicFramePr>
        <p:xfrm>
          <a:off x="10381980" y="2235915"/>
          <a:ext cx="1717074" cy="36576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2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1" name="Прямоугольник 420"/>
          <p:cNvSpPr/>
          <p:nvPr/>
        </p:nvSpPr>
        <p:spPr bwMode="auto">
          <a:xfrm>
            <a:off x="6956976" y="44093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7026364" y="45363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7178764" y="46887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6842668" y="458553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6995068" y="473793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6912056" y="471257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734903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Прямоугольник 435"/>
          <p:cNvSpPr/>
          <p:nvPr/>
        </p:nvSpPr>
        <p:spPr bwMode="auto">
          <a:xfrm>
            <a:off x="7061559" y="465513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Прямоугольник 437"/>
          <p:cNvSpPr/>
          <p:nvPr/>
        </p:nvSpPr>
        <p:spPr bwMode="auto">
          <a:xfrm>
            <a:off x="7222638" y="478036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Прямоугольник 438"/>
          <p:cNvSpPr/>
          <p:nvPr/>
        </p:nvSpPr>
        <p:spPr bwMode="auto">
          <a:xfrm>
            <a:off x="7261776" y="4624321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Прямоугольник 441"/>
          <p:cNvSpPr/>
          <p:nvPr/>
        </p:nvSpPr>
        <p:spPr bwMode="auto">
          <a:xfrm>
            <a:off x="7130085" y="475379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Прямоугольник 44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7090656" y="445248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6764441" y="457322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Прямоугольник 445"/>
          <p:cNvSpPr/>
          <p:nvPr/>
        </p:nvSpPr>
        <p:spPr bwMode="auto">
          <a:xfrm>
            <a:off x="7394123" y="462237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Прямоугольник 447"/>
          <p:cNvSpPr/>
          <p:nvPr/>
        </p:nvSpPr>
        <p:spPr bwMode="auto">
          <a:xfrm>
            <a:off x="6977256" y="46035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3" name="Прямоугольник 462"/>
          <p:cNvSpPr/>
          <p:nvPr/>
        </p:nvSpPr>
        <p:spPr bwMode="auto">
          <a:xfrm>
            <a:off x="7327132" y="456092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4" name="Прямоугольник 463"/>
          <p:cNvSpPr/>
          <p:nvPr/>
        </p:nvSpPr>
        <p:spPr bwMode="auto">
          <a:xfrm>
            <a:off x="7414176" y="454665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5" name="Прямоугольник 464"/>
          <p:cNvSpPr/>
          <p:nvPr/>
        </p:nvSpPr>
        <p:spPr bwMode="auto">
          <a:xfrm>
            <a:off x="7276165" y="447104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6" name="Прямоугольник 465"/>
          <p:cNvSpPr/>
          <p:nvPr/>
        </p:nvSpPr>
        <p:spPr bwMode="auto">
          <a:xfrm>
            <a:off x="7203581" y="44454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7" name="Прямоугольник 466"/>
          <p:cNvSpPr/>
          <p:nvPr/>
        </p:nvSpPr>
        <p:spPr bwMode="auto">
          <a:xfrm>
            <a:off x="6723598" y="42426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6875998" y="43950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6792986" y="436966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0" name="Прямоугольник 469"/>
          <p:cNvSpPr/>
          <p:nvPr/>
        </p:nvSpPr>
        <p:spPr bwMode="auto">
          <a:xfrm>
            <a:off x="6942489" y="43122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Прямоугольник 470"/>
          <p:cNvSpPr/>
          <p:nvPr/>
        </p:nvSpPr>
        <p:spPr bwMode="auto">
          <a:xfrm>
            <a:off x="6858186" y="426060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2" name="Прямоугольник 471"/>
          <p:cNvSpPr/>
          <p:nvPr/>
        </p:nvSpPr>
        <p:spPr bwMode="auto">
          <a:xfrm>
            <a:off x="7174732" y="452311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3" name="Прямоугольник 472"/>
          <p:cNvSpPr/>
          <p:nvPr/>
        </p:nvSpPr>
        <p:spPr bwMode="auto">
          <a:xfrm>
            <a:off x="7178764" y="461256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243056" y="452867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7028398" y="44712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7094889" y="438841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7" name="Прямоугольник 476"/>
          <p:cNvSpPr/>
          <p:nvPr/>
        </p:nvSpPr>
        <p:spPr bwMode="auto">
          <a:xfrm>
            <a:off x="6866468" y="450455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Прямоугольник 479"/>
          <p:cNvSpPr/>
          <p:nvPr/>
        </p:nvSpPr>
        <p:spPr bwMode="auto">
          <a:xfrm>
            <a:off x="6783456" y="447920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" name="Прямоугольник 480"/>
          <p:cNvSpPr/>
          <p:nvPr/>
        </p:nvSpPr>
        <p:spPr bwMode="auto">
          <a:xfrm>
            <a:off x="6775987" y="467125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5" name="Прямоугольник 484"/>
          <p:cNvSpPr/>
          <p:nvPr/>
        </p:nvSpPr>
        <p:spPr bwMode="auto">
          <a:xfrm>
            <a:off x="6692975" y="464589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6904572" y="464743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9" name="Rectangle 152"/>
          <p:cNvSpPr>
            <a:spLocks noChangeArrowheads="1"/>
          </p:cNvSpPr>
          <p:nvPr/>
        </p:nvSpPr>
        <p:spPr bwMode="auto">
          <a:xfrm>
            <a:off x="10454066" y="630766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10.02.2024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83" name="Прямоугольник 482"/>
          <p:cNvSpPr/>
          <p:nvPr/>
        </p:nvSpPr>
        <p:spPr bwMode="auto">
          <a:xfrm>
            <a:off x="6703455" y="431298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018872" y="435214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7028398" y="425689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" name="Прямоугольник 490"/>
          <p:cNvSpPr/>
          <p:nvPr/>
        </p:nvSpPr>
        <p:spPr bwMode="auto">
          <a:xfrm>
            <a:off x="7180798" y="43616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Прямоугольник 491"/>
          <p:cNvSpPr/>
          <p:nvPr/>
        </p:nvSpPr>
        <p:spPr bwMode="auto">
          <a:xfrm>
            <a:off x="7147457" y="42902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3" name="Прямоугольник 492"/>
          <p:cNvSpPr/>
          <p:nvPr/>
        </p:nvSpPr>
        <p:spPr bwMode="auto">
          <a:xfrm>
            <a:off x="7280805" y="4385462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Прямоугольник 493"/>
          <p:cNvSpPr/>
          <p:nvPr/>
        </p:nvSpPr>
        <p:spPr bwMode="auto">
          <a:xfrm>
            <a:off x="7385591" y="44426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5" name="Прямоугольник 494"/>
          <p:cNvSpPr/>
          <p:nvPr/>
        </p:nvSpPr>
        <p:spPr bwMode="auto">
          <a:xfrm>
            <a:off x="7509413" y="44997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6" name="Прямоугольник 495"/>
          <p:cNvSpPr/>
          <p:nvPr/>
        </p:nvSpPr>
        <p:spPr bwMode="auto">
          <a:xfrm>
            <a:off x="7504639" y="442354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7" name="Прямоугольник 496"/>
          <p:cNvSpPr/>
          <p:nvPr/>
        </p:nvSpPr>
        <p:spPr bwMode="auto">
          <a:xfrm>
            <a:off x="6456879" y="398540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8" name="Прямоугольник 497"/>
          <p:cNvSpPr/>
          <p:nvPr/>
        </p:nvSpPr>
        <p:spPr bwMode="auto">
          <a:xfrm>
            <a:off x="6609279" y="409017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Прямоугольник 498"/>
          <p:cNvSpPr/>
          <p:nvPr/>
        </p:nvSpPr>
        <p:spPr bwMode="auto">
          <a:xfrm>
            <a:off x="6575938" y="401872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0" name="Прямоугольник 499"/>
          <p:cNvSpPr/>
          <p:nvPr/>
        </p:nvSpPr>
        <p:spPr bwMode="auto">
          <a:xfrm>
            <a:off x="6709286" y="411396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Прямоугольник 500"/>
          <p:cNvSpPr/>
          <p:nvPr/>
        </p:nvSpPr>
        <p:spPr bwMode="auto">
          <a:xfrm>
            <a:off x="6814072" y="417112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Прямоугольник 501"/>
          <p:cNvSpPr/>
          <p:nvPr/>
        </p:nvSpPr>
        <p:spPr bwMode="auto">
          <a:xfrm>
            <a:off x="6937894" y="422827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3" name="Прямоугольник 502"/>
          <p:cNvSpPr/>
          <p:nvPr/>
        </p:nvSpPr>
        <p:spPr bwMode="auto">
          <a:xfrm>
            <a:off x="6933120" y="415205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" name="Прямоугольник 531"/>
          <p:cNvSpPr/>
          <p:nvPr/>
        </p:nvSpPr>
        <p:spPr bwMode="auto">
          <a:xfrm>
            <a:off x="6680728" y="43902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" name="Прямоугольник 532"/>
          <p:cNvSpPr/>
          <p:nvPr/>
        </p:nvSpPr>
        <p:spPr bwMode="auto">
          <a:xfrm>
            <a:off x="6390194" y="40711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4" name="Прямоугольник 533"/>
          <p:cNvSpPr/>
          <p:nvPr/>
        </p:nvSpPr>
        <p:spPr bwMode="auto">
          <a:xfrm>
            <a:off x="6542594" y="417588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5" name="Прямоугольник 534"/>
          <p:cNvSpPr/>
          <p:nvPr/>
        </p:nvSpPr>
        <p:spPr bwMode="auto">
          <a:xfrm>
            <a:off x="6509253" y="410444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6" name="Прямоугольник 535"/>
          <p:cNvSpPr/>
          <p:nvPr/>
        </p:nvSpPr>
        <p:spPr bwMode="auto">
          <a:xfrm>
            <a:off x="6642601" y="419968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85071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9" y="751458"/>
            <a:ext cx="12171661" cy="60948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3" y="971813"/>
            <a:ext cx="2876429" cy="16298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65" y="2803897"/>
            <a:ext cx="2591487" cy="1586926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663216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527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04202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557786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Краснодар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132523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746458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196436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1/1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132523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746458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196436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1/1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ПРИКУБАНСКИЙ ВО МО Г. КРАСНОДАР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10.02.2024)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062192" y="3604866"/>
            <a:ext cx="1387550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282377" y="2303970"/>
            <a:ext cx="1717075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Краснодар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0" name="Таблица 419"/>
          <p:cNvGraphicFramePr>
            <a:graphicFrameLocks noGrp="1"/>
          </p:cNvGraphicFramePr>
          <p:nvPr>
            <p:extLst/>
          </p:nvPr>
        </p:nvGraphicFramePr>
        <p:xfrm>
          <a:off x="10381980" y="2235915"/>
          <a:ext cx="1717074" cy="36576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2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9" name="Прямоугольник 478"/>
          <p:cNvSpPr/>
          <p:nvPr/>
        </p:nvSpPr>
        <p:spPr bwMode="auto">
          <a:xfrm>
            <a:off x="5988662" y="3700660"/>
            <a:ext cx="76930" cy="8451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1" name="Rectangle 152"/>
          <p:cNvSpPr>
            <a:spLocks noChangeArrowheads="1"/>
          </p:cNvSpPr>
          <p:nvPr/>
        </p:nvSpPr>
        <p:spPr bwMode="auto">
          <a:xfrm>
            <a:off x="10454066" y="630766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10.02.2024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896782316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8038</TotalTime>
  <Words>341</Words>
  <Application>Microsoft Office PowerPoint</Application>
  <PresentationFormat>Широкоэкранный</PresentationFormat>
  <Paragraphs>126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669</cp:revision>
  <cp:lastPrinted>2021-03-15T10:30:35Z</cp:lastPrinted>
  <dcterms:created xsi:type="dcterms:W3CDTF">2019-08-03T04:06:07Z</dcterms:created>
  <dcterms:modified xsi:type="dcterms:W3CDTF">2024-02-10T11:24:23Z</dcterms:modified>
</cp:coreProperties>
</file>