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41" y="765820"/>
            <a:ext cx="1881025" cy="11053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1300</cp:revision>
  <dcterms:created xsi:type="dcterms:W3CDTF">2020-10-19T16:39:39Z</dcterms:created>
  <dcterms:modified xsi:type="dcterms:W3CDTF">2024-02-10T10:54:46Z</dcterms:modified>
</cp:coreProperties>
</file>