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6" autoAdjust="0"/>
    <p:restoredTop sz="94660"/>
  </p:normalViewPr>
  <p:slideViewPr>
    <p:cSldViewPr>
      <p:cViewPr varScale="1">
        <p:scale>
          <a:sx n="112" d="100"/>
          <a:sy n="112" d="100"/>
        </p:scale>
        <p:origin x="2058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21.01.2024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37" y="476672"/>
            <a:ext cx="9162161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477758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228" y="523875"/>
            <a:ext cx="115871" cy="13477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3" name="Прямоугольник 152"/>
          <p:cNvSpPr/>
          <p:nvPr/>
        </p:nvSpPr>
        <p:spPr>
          <a:xfrm>
            <a:off x="5084997" y="493024"/>
            <a:ext cx="4051030" cy="1378181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 smtClean="0">
                <a:solidFill>
                  <a:srgbClr val="000000"/>
                </a:solidFill>
                <a:latin typeface="Times New Roman"/>
              </a:rPr>
              <a:t>- 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23564" name="Соединительная линия уступом 23563"/>
          <p:cNvCxnSpPr/>
          <p:nvPr/>
        </p:nvCxnSpPr>
        <p:spPr>
          <a:xfrm rot="16200000" flipV="1">
            <a:off x="3850344" y="1114241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altLang="ru-RU"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КРАСНОДАРСКОГО </a:t>
            </a:r>
            <a:r>
              <a:rPr lang="ru-RU" altLang="ru-RU" sz="1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</a:t>
            </a:r>
            <a:r>
              <a:rPr lang="ru-RU" altLang="ru-RU" sz="1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-3651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-36512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06457" y="2197195"/>
            <a:ext cx="1438068" cy="2897749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24588" y="4212860"/>
            <a:ext cx="1090354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03801" y="3836694"/>
            <a:ext cx="63780" cy="2622206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Прямоугольник 282"/>
          <p:cNvSpPr/>
          <p:nvPr/>
        </p:nvSpPr>
        <p:spPr>
          <a:xfrm>
            <a:off x="8124732" y="5524027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47787" y="476672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4554" y="698380"/>
            <a:ext cx="1991752" cy="11728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</a:t>
            </a:r>
            <a:r>
              <a:rPr lang="ru-RU" sz="1200" dirty="0" smtClean="0"/>
              <a:t> ЭКЗОГЕННЫМ </a:t>
            </a:r>
            <a:r>
              <a:rPr lang="ru-RU" sz="1200" dirty="0"/>
              <a:t>ГЕОЛОГИЧЕСКИМ ПРОЦЕССАМ </a:t>
            </a: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4676</TotalTime>
  <Words>651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1281</cp:revision>
  <dcterms:created xsi:type="dcterms:W3CDTF">2020-10-19T16:39:39Z</dcterms:created>
  <dcterms:modified xsi:type="dcterms:W3CDTF">2024-01-21T10:25:44Z</dcterms:modified>
</cp:coreProperties>
</file>