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1" r:id="rId2"/>
    <p:sldId id="332" r:id="rId3"/>
    <p:sldId id="333" r:id="rId4"/>
    <p:sldId id="334" r:id="rId5"/>
    <p:sldId id="335" r:id="rId6"/>
    <p:sldId id="336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7" d="100"/>
          <a:sy n="117" d="100"/>
        </p:scale>
        <p:origin x="360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40" y="707398"/>
            <a:ext cx="12193639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5671747" y="5506553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4398727" y="4877611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3273794" y="4539022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2716505" y="3958288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9" name="Группа 488"/>
          <p:cNvGrpSpPr/>
          <p:nvPr/>
        </p:nvGrpSpPr>
        <p:grpSpPr>
          <a:xfrm>
            <a:off x="1449414" y="3710373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488/270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4459/59147</a:t>
              </a: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53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8"/>
            <a:ext cx="12199936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9" name="Группа 488"/>
          <p:cNvGrpSpPr/>
          <p:nvPr/>
        </p:nvGrpSpPr>
        <p:grpSpPr>
          <a:xfrm>
            <a:off x="5034887" y="3227576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488/270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4459/59147</a:t>
              </a: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53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947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221" y="722989"/>
            <a:ext cx="12225221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0" name="Группа 479"/>
          <p:cNvGrpSpPr/>
          <p:nvPr/>
        </p:nvGrpSpPr>
        <p:grpSpPr>
          <a:xfrm>
            <a:off x="4017574" y="3958288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69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57" y="707399"/>
            <a:ext cx="12180546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71" name="Группа 470"/>
          <p:cNvGrpSpPr/>
          <p:nvPr/>
        </p:nvGrpSpPr>
        <p:grpSpPr>
          <a:xfrm>
            <a:off x="3544187" y="3840763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336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07399"/>
            <a:ext cx="12165189" cy="616436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507" name="Группа 506"/>
          <p:cNvGrpSpPr/>
          <p:nvPr/>
        </p:nvGrpSpPr>
        <p:grpSpPr>
          <a:xfrm>
            <a:off x="4855970" y="3825764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89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76" y="737496"/>
            <a:ext cx="12202775" cy="612050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5285326" y="4413526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61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9342</TotalTime>
  <Words>658</Words>
  <Application>Microsoft Office PowerPoint</Application>
  <PresentationFormat>Широкоэкранный</PresentationFormat>
  <Paragraphs>204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933</cp:revision>
  <cp:lastPrinted>2020-12-03T08:05:56Z</cp:lastPrinted>
  <dcterms:created xsi:type="dcterms:W3CDTF">2019-08-03T04:06:07Z</dcterms:created>
  <dcterms:modified xsi:type="dcterms:W3CDTF">2024-01-21T12:26:39Z</dcterms:modified>
</cp:coreProperties>
</file>