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53" r:id="rId2"/>
    <p:sldId id="358" r:id="rId3"/>
    <p:sldId id="352" r:id="rId4"/>
    <p:sldId id="354" r:id="rId5"/>
    <p:sldId id="355" r:id="rId6"/>
    <p:sldId id="356" r:id="rId7"/>
    <p:sldId id="357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1098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48" y="654756"/>
            <a:ext cx="12208247" cy="620324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5612768" y="5408691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4521124" y="4406563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3175924" y="4547838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2774875" y="3902739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1130735" y="2948513"/>
            <a:ext cx="1581368" cy="723767"/>
            <a:chOff x="406713" y="1180365"/>
            <a:chExt cx="158136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18%</a:t>
              </a: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 </a:t>
              </a: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Темрюкский р-н</a:t>
              </a:r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0" name="Группа 569"/>
          <p:cNvGrpSpPr/>
          <p:nvPr/>
        </p:nvGrpSpPr>
        <p:grpSpPr>
          <a:xfrm>
            <a:off x="1434022" y="3661806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40%</a:t>
              </a: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488/270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4459/59147</a:t>
              </a: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Анапа</a:t>
              </a:r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44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8" y="713861"/>
            <a:ext cx="12199937" cy="618273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561" name="Группа 560"/>
          <p:cNvGrpSpPr/>
          <p:nvPr/>
        </p:nvGrpSpPr>
        <p:grpSpPr>
          <a:xfrm>
            <a:off x="3931387" y="3926321"/>
            <a:ext cx="1581368" cy="723767"/>
            <a:chOff x="406713" y="1180365"/>
            <a:chExt cx="158136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18%</a:t>
              </a: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 </a:t>
              </a: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Темрюкский р-н</a:t>
              </a:r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96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Рисунок 4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" y="722989"/>
            <a:ext cx="12190701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570" name="Группа 569"/>
          <p:cNvGrpSpPr/>
          <p:nvPr/>
        </p:nvGrpSpPr>
        <p:grpSpPr>
          <a:xfrm>
            <a:off x="5396422" y="3227576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40%</a:t>
              </a: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488/270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4459/59147</a:t>
              </a: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Анапа</a:t>
              </a:r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453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92000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80" name="Группа 479"/>
          <p:cNvGrpSpPr/>
          <p:nvPr/>
        </p:nvGrpSpPr>
        <p:grpSpPr>
          <a:xfrm>
            <a:off x="3384475" y="3944932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 smtClea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8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68" y="676450"/>
            <a:ext cx="12202767" cy="618155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71" name="Группа 470"/>
          <p:cNvGrpSpPr/>
          <p:nvPr/>
        </p:nvGrpSpPr>
        <p:grpSpPr>
          <a:xfrm>
            <a:off x="3680749" y="3090076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956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" y="697222"/>
            <a:ext cx="12184186" cy="617527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507" name="Группа 506"/>
          <p:cNvGrpSpPr/>
          <p:nvPr/>
        </p:nvGrpSpPr>
        <p:grpSpPr>
          <a:xfrm>
            <a:off x="4518539" y="3661806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12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4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2" y="676450"/>
            <a:ext cx="12197194" cy="619274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14:00 29.01.2024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5479418" y="3772823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191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9535</TotalTime>
  <Words>769</Words>
  <Application>Microsoft Office PowerPoint</Application>
  <PresentationFormat>Широкоэкранный</PresentationFormat>
  <Paragraphs>240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940</cp:revision>
  <cp:lastPrinted>2020-12-03T08:05:56Z</cp:lastPrinted>
  <dcterms:created xsi:type="dcterms:W3CDTF">2019-08-03T04:06:07Z</dcterms:created>
  <dcterms:modified xsi:type="dcterms:W3CDTF">2024-01-29T11:22:49Z</dcterms:modified>
</cp:coreProperties>
</file>