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29.02.2024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29.02.2024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29.02.2024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29.02.2024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29.02.2024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29.02.2024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29.02.2024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29.02.2024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32" y="614437"/>
            <a:ext cx="1976048" cy="20306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73" y="2646547"/>
            <a:ext cx="1992904" cy="21820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47" y="4841396"/>
            <a:ext cx="2000368" cy="20166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01.03.2024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19799" y="2103269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0733" y="589248"/>
            <a:ext cx="2218195" cy="6278886"/>
            <a:chOff x="-30733" y="597794"/>
            <a:chExt cx="2218195" cy="6278886"/>
          </a:xfrm>
        </p:grpSpPr>
        <p:sp>
          <p:nvSpPr>
            <p:cNvPr id="226" name="TextBox 225"/>
            <p:cNvSpPr txBox="1"/>
            <p:nvPr/>
          </p:nvSpPr>
          <p:spPr>
            <a:xfrm>
              <a:off x="21536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0733" y="2689207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3172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655" y="633950"/>
            <a:ext cx="5174121" cy="139751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малооблачно. Без осадков. Ночью и утром в отдельных районах туман,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гололедно-изморозевое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отложение. Ветер северо-восточный,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восточный 4-9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м/с, местами порывы до 12 м/с. Температура воздуха ночью +2…-3°, местами в юго-восточных предгорных районах -1…-6°; днем 14…19°, местами в северной половине края 8…13°; в горах ночью -1…-6°, днем 8…13°.</a:t>
            </a:r>
          </a:p>
          <a:p>
            <a:pPr algn="just"/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малооблачно. Без осадков. Ветер северо-восточный, восточный 6-11 м/с, днём местами порывы 15-18 м/с. Температура воздуха ночью 1…6°, днем 14…19°.</a:t>
            </a:r>
          </a:p>
          <a:p>
            <a:pPr algn="just"/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малооблачно. Без осадков. Ветер северо-восточный, восточный 4-9 м/с. Температура воздуха ночью 0…-2°, днем 15…17°.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318" y="2328390"/>
            <a:ext cx="2203204" cy="13552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6" y="664655"/>
            <a:ext cx="9141941" cy="6185723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10.00 01.03.2024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56937" y="5205624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г. Новороссийск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745169" y="4277742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911070" y="5158613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364180" y="5905758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317649" y="5175964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118080" y="3726385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658533" y="3296740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038658" y="3066919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514110" y="2491126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518892" y="1628184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7337"/>
              <a:ext cx="1361162" cy="177960"/>
              <a:chOff x="527196" y="3609966"/>
              <a:chExt cx="1361162" cy="177960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966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3627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577072" y="3581839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01.03.2024</a:t>
            </a:r>
            <a:endParaRPr lang="ru-RU" sz="1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269" y="1079395"/>
            <a:ext cx="2938257" cy="17833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30" y="5442488"/>
            <a:ext cx="2295345" cy="13278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" y="684410"/>
            <a:ext cx="9144117" cy="6189144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673111" y="4069213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859089" y="2177236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816879" y="3345336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180588" y="4043506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544893" y="874112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06325" y="6221589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634853">
            <a:off x="2650335" y="2961387"/>
            <a:ext cx="244103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200000" flipH="1">
            <a:off x="604890" y="2884340"/>
            <a:ext cx="162430" cy="75956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076005" flipH="1">
            <a:off x="2912677" y="1753118"/>
            <a:ext cx="268399" cy="5235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201500">
            <a:off x="4889393" y="1169585"/>
            <a:ext cx="328802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446240">
            <a:off x="6808823" y="4511787"/>
            <a:ext cx="115165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200000" flipH="1">
            <a:off x="7229057" y="2751902"/>
            <a:ext cx="268399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777845">
            <a:off x="2334846" y="3914262"/>
            <a:ext cx="262569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437668">
            <a:off x="5325810" y="4694042"/>
            <a:ext cx="315454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583947</TotalTime>
  <Words>780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29696</cp:revision>
  <cp:lastPrinted>2024-02-06T14:23:42Z</cp:lastPrinted>
  <dcterms:created xsi:type="dcterms:W3CDTF">2014-09-08T13:21:12Z</dcterms:created>
  <dcterms:modified xsi:type="dcterms:W3CDTF">2024-02-29T09:28:11Z</dcterms:modified>
</cp:coreProperties>
</file>