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764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8" y="4825794"/>
            <a:ext cx="2041894" cy="20432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07" y="2652565"/>
            <a:ext cx="2017642" cy="2172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06.03.2024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3350" y="2091391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655" y="633950"/>
            <a:ext cx="5174121" cy="15360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без существенных осадков, днем местами осадки в виде дождя, в предгорных и горных районах в виде мокрого снега и снега, в отдельных районах сильные. Ветер восточной четверти 4-9 м/с, днем местами порывы до 15 м/с. Температура воздуха ночью 0…+5°, местами в восточной половине края +2…-3°; днем 8…13°, местами в южной половине края до 15°; в горах ночью +2…-3°, днем 4…9°.</a:t>
            </a:r>
          </a:p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существенных осадков, днем местами дождь, гроза. Ветер восточной четверти 6-11 м/с, местами порывы ночью 12-14 м/с, днем 15-18 м/с. Температура воздуха ночью 3…8°, днем 10…15°.</a:t>
            </a:r>
          </a:p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прояснениями. Ночью без существенных осадков, днем временами дождь. Ветер восточной четверти 4-9 м/с, днем порывы до 12 м/с. Температура воздуха ночью 2…4°, днем 12…14°.	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962" y="2316948"/>
            <a:ext cx="2345559" cy="12618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16" y="628964"/>
            <a:ext cx="2004840" cy="20197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98" y="663001"/>
            <a:ext cx="9163244" cy="6259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65599"/>
            <a:ext cx="2938040" cy="18147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10.00 06.03.2024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56937" y="5162079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53883" y="416194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17666" y="4784072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54048" y="5625343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29353" y="478438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168026" y="3816466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601282" y="292860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832529" y="2838694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57484" y="2136526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32789" y="1698633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13637" y="3381433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smtClean="0"/>
              <a:t>18.00 06.03.2024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" y="5426433"/>
            <a:ext cx="2481139" cy="14315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38"/>
            <a:ext cx="9144000" cy="624296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4411023" y="3669261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88508" y="1474599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09455" y="2735716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41353" y="3624541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46427" y="782987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883838" flipV="1">
            <a:off x="6507908" y="4205872"/>
            <a:ext cx="270232" cy="45631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3297889" y="630333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90531" flipH="1">
            <a:off x="4344467" y="3018049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394198" flipH="1">
            <a:off x="8011568" y="2245656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69928" flipH="1">
            <a:off x="3581239" y="4236172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517012" flipH="1">
            <a:off x="2663428" y="3727823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850653" flipH="1">
            <a:off x="2077238" y="3032501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024556" flipH="1">
            <a:off x="4212221" y="947846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450806" y="6303335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584153</TotalTime>
  <Words>822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29723</cp:revision>
  <cp:lastPrinted>2024-02-06T14:23:42Z</cp:lastPrinted>
  <dcterms:created xsi:type="dcterms:W3CDTF">2014-09-08T13:21:12Z</dcterms:created>
  <dcterms:modified xsi:type="dcterms:W3CDTF">2024-03-05T13:23:53Z</dcterms:modified>
</cp:coreProperties>
</file>