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9" d="100"/>
          <a:sy n="109" d="100"/>
        </p:scale>
        <p:origin x="1902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14.02.2024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14.02.2024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3" y="602118"/>
            <a:ext cx="2024760" cy="20730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731"/>
            <a:ext cx="2058914" cy="23122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4973134"/>
            <a:ext cx="2045460" cy="18848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15.02.2024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55808" y="291574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755584" y="4524094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250" y="625365"/>
            <a:ext cx="5174121" cy="22746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преимущественно без осадков, днем в отдельных районах небольшой дождь. Ночью и утром местами туман. Ветер восточной четверти 6-11 м/с, ночью порывы 12-14 м/с, на Азовском побережье 15-20 м/с, утром и днем порывы 15-20 м/с. Температура воздуха ночью 2…7°,  днем 4…9°, местами в южной половине края до 13°; в горах ночью -3…+2°, днем 3…8°.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осадков, лишь во второй половине дня местами небольшой дождь. Ветер северо-восточный 6-11 м/с, на участке Анапа-Геленджик ночью 12-14 м/с, днём 15-20 м/с, местами порывы ночью и утром 20-24 м/с, днем 21-26 м/с. Температура воздуха ночью 5…10°, днем 9…14°.</a:t>
            </a:r>
          </a:p>
          <a:p>
            <a:pPr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Преимущественно без осадков. Ветер восточной четверти 6-11 м/с, временами порывы ночью 12-14 м/с, утром и днем 15-18 м/с. Температура воздуха ночью 5…7°, днем 9…11°.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304" y="3167506"/>
            <a:ext cx="2333771" cy="12245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" y="653056"/>
            <a:ext cx="9131977" cy="6197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96" y="1045155"/>
            <a:ext cx="2925501" cy="18635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10.00 15.02.2024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8955" y="4936185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72023" y="4195436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442351" y="4859944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92456" y="5428614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185928" y="4389060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85070" y="345971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607023" y="2971584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72047" y="2697832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58136" y="2221068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07296" y="175454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7092"/>
              <a:chOff x="527196" y="3613627"/>
              <a:chExt cx="1361162" cy="177092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743495" y="3418138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15.02.2024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3" y="5220528"/>
            <a:ext cx="2333359" cy="1627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6758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18520" y="383601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98094" y="1637290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31559" y="2952491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070836" y="3731227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381315" y="83750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558957" y="6277405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797957" flipH="1">
            <a:off x="5290985" y="4634383"/>
            <a:ext cx="248450" cy="48642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8838" flipH="1" flipV="1">
            <a:off x="1047968" y="4718791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3114" flipV="1">
            <a:off x="3273138" y="1163025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010824">
            <a:off x="5116768" y="3406522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70142" flipH="1">
            <a:off x="4383169" y="3842604"/>
            <a:ext cx="377662" cy="34028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984310" flipH="1">
            <a:off x="6377312" y="4444429"/>
            <a:ext cx="319512" cy="2999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7227924" y="1561148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 flipV="1">
            <a:off x="7970475" y="2398067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367837" flipV="1">
            <a:off x="2309526" y="3587554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8838" flipH="1" flipV="1">
            <a:off x="1766520" y="1292322"/>
            <a:ext cx="340804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583284</TotalTime>
  <Words>821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29621</cp:revision>
  <cp:lastPrinted>2024-02-06T14:23:42Z</cp:lastPrinted>
  <dcterms:created xsi:type="dcterms:W3CDTF">2014-09-08T13:21:12Z</dcterms:created>
  <dcterms:modified xsi:type="dcterms:W3CDTF">2024-02-14T10:55:05Z</dcterms:modified>
</cp:coreProperties>
</file>