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0" y="4842902"/>
            <a:ext cx="2009791" cy="2031931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8" y="2753544"/>
            <a:ext cx="1982903" cy="2107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" y="607997"/>
            <a:ext cx="1984923" cy="2160559"/>
          </a:xfrm>
          <a:prstGeom prst="rect">
            <a:avLst/>
          </a:prstGeom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22.02.2024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44230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44879" y="2590201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853" y="642932"/>
            <a:ext cx="5174121" cy="17899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Без существенных осадков, в горах осадки в виде мокрого снега и снега. Ночью и утром местами туман,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отложение. Ветер восточной четверти 3-8 м/с, днем местами порывы до 12 м/с. Температура воздуха ночью 0…-5°, днем 3…8°, в южной половине края до 10°; в горах ночью -1…-6°, днем -1…+4°.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Преимущественно без осадков, во второй половине дня местами небольшой дождь. Ветер восточной четверти с переходом на западный 6-11 м/с. Температура воздуха ночью 0…+5°, днем 6…11°.</a:t>
            </a:r>
          </a:p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Преимущественно без осадков. Ночью и утром в низинах и у водоемов туман. Ветер восточной четверти 3-8 м/с. Температура воздуха ночью -1…-3°, днем 5…7°.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85" y="2817989"/>
            <a:ext cx="2261631" cy="1293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648804"/>
            <a:ext cx="9154275" cy="6219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" y="5283742"/>
            <a:ext cx="2379695" cy="1566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6" y="1060389"/>
            <a:ext cx="2937467" cy="1797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10.00 22.02.2024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22606" y="5039140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г-к. Сочи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94722" y="4542181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712082" y="5273752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739662" y="6017165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103186" y="4837957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898492" y="4010454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579713" y="371523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679093" y="3226969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400439" y="2804523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972461" y="2145640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7337"/>
              <a:ext cx="1361162" cy="177960"/>
              <a:chOff x="527196" y="3609966"/>
              <a:chExt cx="1361162" cy="177960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966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696922" y="3806549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22.02.2024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1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295917" y="3629350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256914" y="1906073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256914" y="2953343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651970" y="3646300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481068" y="952809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129929" y="330954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3428" y="553177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902353" flipH="1" flipV="1">
            <a:off x="622947" y="1005306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902353" flipH="1" flipV="1">
            <a:off x="4790368" y="1166009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902353" flipH="1" flipV="1">
            <a:off x="7182274" y="3353168"/>
            <a:ext cx="340804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457082" flipH="1">
            <a:off x="1429536" y="3966866"/>
            <a:ext cx="436842" cy="3972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457082" flipH="1">
            <a:off x="4457649" y="4726016"/>
            <a:ext cx="436842" cy="3972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457082" flipH="1">
            <a:off x="7430400" y="5927667"/>
            <a:ext cx="436842" cy="3972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583619</TotalTime>
  <Words>807</Words>
  <Application>Microsoft Office PowerPoint</Application>
  <PresentationFormat>Экран (4:3)</PresentationFormat>
  <Paragraphs>211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29659</cp:revision>
  <cp:lastPrinted>2024-02-06T14:23:42Z</cp:lastPrinted>
  <dcterms:created xsi:type="dcterms:W3CDTF">2014-09-08T13:21:12Z</dcterms:created>
  <dcterms:modified xsi:type="dcterms:W3CDTF">2024-02-21T12:18:23Z</dcterms:modified>
</cp:coreProperties>
</file>