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2436" autoAdjust="0"/>
  </p:normalViewPr>
  <p:slideViewPr>
    <p:cSldViewPr snapToGrid="0">
      <p:cViewPr>
        <p:scale>
          <a:sx n="100" d="100"/>
          <a:sy n="100" d="100"/>
        </p:scale>
        <p:origin x="906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50474" cy="49839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140" y="4"/>
            <a:ext cx="2950473" cy="49839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3961"/>
            <a:ext cx="5445442" cy="3912564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0944"/>
            <a:ext cx="2950474" cy="498395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140" y="9440944"/>
            <a:ext cx="2950473" cy="498395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" y="1808714"/>
            <a:ext cx="12171660" cy="5037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" y="966507"/>
            <a:ext cx="2882159" cy="1635167"/>
          </a:xfrm>
          <a:prstGeom prst="rect">
            <a:avLst/>
          </a:prstGeom>
        </p:spPr>
      </p:pic>
      <p:pic>
        <p:nvPicPr>
          <p:cNvPr id="487" name="Рисунок 4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0" y="2778858"/>
            <a:ext cx="2602815" cy="1609561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848890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527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557786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х.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Трудобеликовский</a:t>
                      </a:r>
                      <a:endParaRPr lang="ru-RU" sz="9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Х. ТРУДОБЕЛИКОВСКИЙ КРАСНОАРМЕЙСКОГО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05.03.2024)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062192" y="3604866"/>
            <a:ext cx="1387550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ru-RU" altLang="ru-RU" sz="9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Трудобеликовский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315200" y="5353882"/>
            <a:ext cx="843472" cy="349073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324853">
            <a:off x="6853983" y="5026538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Протока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170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Трудобеликовский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0" name="Таблица 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04041"/>
              </p:ext>
            </p:extLst>
          </p:nvPr>
        </p:nvGraphicFramePr>
        <p:xfrm>
          <a:off x="10381980" y="2235915"/>
          <a:ext cx="1717074" cy="36576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1" name="Прямоугольник 420"/>
          <p:cNvSpPr/>
          <p:nvPr/>
        </p:nvSpPr>
        <p:spPr bwMode="auto">
          <a:xfrm>
            <a:off x="6956976" y="44093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6875998" y="43950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6792986" y="436966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942489" y="43122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6858186" y="426060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9" name="Rectangle 152"/>
          <p:cNvSpPr>
            <a:spLocks noChangeArrowheads="1"/>
          </p:cNvSpPr>
          <p:nvPr/>
        </p:nvSpPr>
        <p:spPr bwMode="auto">
          <a:xfrm>
            <a:off x="10432463" y="6283483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16:15 05.03.2024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</a:t>
            </a:r>
            <a:r>
              <a:rPr lang="ru-RU" altLang="ru-RU" sz="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Мизюгина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3220-5507</a:t>
            </a:r>
            <a:endParaRPr 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018872" y="43521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7028398" y="425689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6814072" y="41711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6937894" y="42282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85071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8354</TotalTime>
  <Words>172</Words>
  <Application>Microsoft Office PowerPoint</Application>
  <PresentationFormat>Широкоэкранный</PresentationFormat>
  <Paragraphs>64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735</cp:revision>
  <cp:lastPrinted>2024-02-15T10:53:43Z</cp:lastPrinted>
  <dcterms:created xsi:type="dcterms:W3CDTF">2019-08-03T04:06:07Z</dcterms:created>
  <dcterms:modified xsi:type="dcterms:W3CDTF">2024-03-05T13:17:12Z</dcterms:modified>
</cp:coreProperties>
</file>