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2"/>
  </p:notesMasterIdLst>
  <p:sldIdLst>
    <p:sldId id="353" r:id="rId2"/>
    <p:sldId id="362" r:id="rId3"/>
    <p:sldId id="354" r:id="rId4"/>
    <p:sldId id="355" r:id="rId5"/>
    <p:sldId id="356" r:id="rId6"/>
    <p:sldId id="357" r:id="rId7"/>
    <p:sldId id="358" r:id="rId8"/>
    <p:sldId id="359" r:id="rId9"/>
    <p:sldId id="360" r:id="rId10"/>
    <p:sldId id="361" r:id="rId11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755" autoAdjust="0"/>
    <p:restoredTop sz="92436" autoAdjust="0"/>
  </p:normalViewPr>
  <p:slideViewPr>
    <p:cSldViewPr snapToGrid="0">
      <p:cViewPr varScale="1">
        <p:scale>
          <a:sx n="117" d="100"/>
          <a:sy n="117" d="100"/>
        </p:scale>
        <p:origin x="192" y="10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05.03.2024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3822" y="729105"/>
            <a:ext cx="12215822" cy="612889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27" name="Группа 426"/>
          <p:cNvGrpSpPr/>
          <p:nvPr/>
        </p:nvGrpSpPr>
        <p:grpSpPr>
          <a:xfrm>
            <a:off x="5853849" y="5798647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7" name="Группа 506"/>
          <p:cNvGrpSpPr/>
          <p:nvPr/>
        </p:nvGrpSpPr>
        <p:grpSpPr>
          <a:xfrm>
            <a:off x="4617106" y="5014728"/>
            <a:ext cx="1581368" cy="723767"/>
            <a:chOff x="406713" y="1180365"/>
            <a:chExt cx="1581368" cy="723767"/>
          </a:xfrm>
        </p:grpSpPr>
        <p:cxnSp>
          <p:nvCxnSpPr>
            <p:cNvPr id="508" name="Прямая соединительная линия 50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0" name="Скругленный прямоугольник 50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2" name="Прямоугольник 51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1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1" name="Группа 470"/>
          <p:cNvGrpSpPr/>
          <p:nvPr/>
        </p:nvGrpSpPr>
        <p:grpSpPr>
          <a:xfrm>
            <a:off x="3221815" y="4539022"/>
            <a:ext cx="1581368" cy="723767"/>
            <a:chOff x="406713" y="1180365"/>
            <a:chExt cx="1581368" cy="723767"/>
          </a:xfrm>
        </p:grpSpPr>
        <p:cxnSp>
          <p:nvCxnSpPr>
            <p:cNvPr id="472" name="Прямая соединительная линия 47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4" name="Скругленный прямоугольник 47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TextBox 23"/>
            <p:cNvSpPr txBox="1">
              <a:spLocks noChangeAspect="1"/>
            </p:cNvSpPr>
            <p:nvPr/>
          </p:nvSpPr>
          <p:spPr>
            <a:xfrm>
              <a:off x="887778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729/376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г-к. Геленджик</a:t>
              </a:r>
              <a:endParaRPr lang="ru-RU" sz="900" dirty="0"/>
            </a:p>
          </p:txBody>
        </p:sp>
        <p:sp>
          <p:nvSpPr>
            <p:cNvPr id="47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2" name="Группа 461"/>
          <p:cNvGrpSpPr/>
          <p:nvPr/>
        </p:nvGrpSpPr>
        <p:grpSpPr>
          <a:xfrm>
            <a:off x="3826422" y="3703566"/>
            <a:ext cx="1581368" cy="723767"/>
            <a:chOff x="406713" y="1180365"/>
            <a:chExt cx="1581368" cy="723767"/>
          </a:xfrm>
        </p:grpSpPr>
        <p:cxnSp>
          <p:nvCxnSpPr>
            <p:cNvPr id="463" name="Прямая соединительная линия 4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5" name="Скругленный прямоугольник 4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9" name="Группа 488"/>
          <p:cNvGrpSpPr/>
          <p:nvPr/>
        </p:nvGrpSpPr>
        <p:grpSpPr>
          <a:xfrm>
            <a:off x="4740321" y="4328377"/>
            <a:ext cx="1581368" cy="723767"/>
            <a:chOff x="406713" y="1180365"/>
            <a:chExt cx="1581368" cy="723767"/>
          </a:xfrm>
        </p:grpSpPr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2" name="Скругленный прямоугольник 49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49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4" name="Прямоугольник 49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49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49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8" name="Группа 497"/>
          <p:cNvGrpSpPr/>
          <p:nvPr/>
        </p:nvGrpSpPr>
        <p:grpSpPr>
          <a:xfrm>
            <a:off x="5973251" y="4858627"/>
            <a:ext cx="1581368" cy="723767"/>
            <a:chOff x="406713" y="1180365"/>
            <a:chExt cx="1581368" cy="723767"/>
          </a:xfrm>
        </p:grpSpPr>
        <p:cxnSp>
          <p:nvCxnSpPr>
            <p:cNvPr id="499" name="Прямая соединительная линия 49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" name="Скругленный прямоугольник 50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50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3" name="Прямоугольник 50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50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50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6" name="Группа 515"/>
          <p:cNvGrpSpPr/>
          <p:nvPr/>
        </p:nvGrpSpPr>
        <p:grpSpPr>
          <a:xfrm>
            <a:off x="5823072" y="3726433"/>
            <a:ext cx="1581368" cy="723767"/>
            <a:chOff x="406713" y="1180365"/>
            <a:chExt cx="1581368" cy="723767"/>
          </a:xfrm>
        </p:grpSpPr>
        <p:cxnSp>
          <p:nvCxnSpPr>
            <p:cNvPr id="517" name="Прямая соединительная линия 51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Скругленный прямоугольник 51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44%</a:t>
              </a: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2245/366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31096/106834 </a:t>
              </a:r>
            </a:p>
          </p:txBody>
        </p:sp>
        <p:sp>
          <p:nvSpPr>
            <p:cNvPr id="52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Белореченский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2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5" name="Группа 524"/>
          <p:cNvGrpSpPr/>
          <p:nvPr/>
        </p:nvGrpSpPr>
        <p:grpSpPr>
          <a:xfrm>
            <a:off x="7245057" y="5097047"/>
            <a:ext cx="1581368" cy="723767"/>
            <a:chOff x="406713" y="1180365"/>
            <a:chExt cx="1581368" cy="723767"/>
          </a:xfrm>
        </p:grpSpPr>
        <p:cxnSp>
          <p:nvCxnSpPr>
            <p:cNvPr id="526" name="Прямая соединительная линия 52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Прямая соединительная линия 52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8" name="Скругленный прямоугольник 52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52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530" name="Прямоугольник 52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531" name="Прямоугольник 53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53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4" name="Группа 533"/>
          <p:cNvGrpSpPr/>
          <p:nvPr/>
        </p:nvGrpSpPr>
        <p:grpSpPr>
          <a:xfrm>
            <a:off x="7551937" y="4129119"/>
            <a:ext cx="1581368" cy="723767"/>
            <a:chOff x="406713" y="1180365"/>
            <a:chExt cx="1581368" cy="723767"/>
          </a:xfrm>
        </p:grpSpPr>
        <p:cxnSp>
          <p:nvCxnSpPr>
            <p:cNvPr id="535" name="Прямая соединительная линия 53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6" name="Прямая соединительная линия 53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7" name="Скругленный прямоугольник 53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24%</a:t>
              </a:r>
            </a:p>
          </p:txBody>
        </p:sp>
        <p:sp>
          <p:nvSpPr>
            <p:cNvPr id="53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9" name="Прямоугольник 53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1716/800 </a:t>
              </a:r>
            </a:p>
          </p:txBody>
        </p:sp>
        <p:sp>
          <p:nvSpPr>
            <p:cNvPr id="540" name="Прямоугольник 53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39741/104430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Лабинский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0442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3480" y="693364"/>
            <a:ext cx="12215480" cy="616463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34" name="Группа 533"/>
          <p:cNvGrpSpPr/>
          <p:nvPr/>
        </p:nvGrpSpPr>
        <p:grpSpPr>
          <a:xfrm>
            <a:off x="4589662" y="2910815"/>
            <a:ext cx="1581368" cy="723767"/>
            <a:chOff x="406713" y="1180365"/>
            <a:chExt cx="1581368" cy="723767"/>
          </a:xfrm>
        </p:grpSpPr>
        <p:cxnSp>
          <p:nvCxnSpPr>
            <p:cNvPr id="535" name="Прямая соединительная линия 53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6" name="Прямая соединительная линия 53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7" name="Скругленный прямоугольник 53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24%</a:t>
              </a:r>
            </a:p>
          </p:txBody>
        </p:sp>
        <p:sp>
          <p:nvSpPr>
            <p:cNvPr id="53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9" name="Прямоугольник 53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1716/800 </a:t>
              </a:r>
            </a:p>
          </p:txBody>
        </p:sp>
        <p:sp>
          <p:nvSpPr>
            <p:cNvPr id="540" name="Прямоугольник 53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39741/104430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Лабинский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56967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5280"/>
            <a:ext cx="12199936" cy="613272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71" name="Группа 470"/>
          <p:cNvGrpSpPr/>
          <p:nvPr/>
        </p:nvGrpSpPr>
        <p:grpSpPr>
          <a:xfrm>
            <a:off x="4621990" y="3583048"/>
            <a:ext cx="1581368" cy="723767"/>
            <a:chOff x="406713" y="1180365"/>
            <a:chExt cx="1581368" cy="723767"/>
          </a:xfrm>
        </p:grpSpPr>
        <p:cxnSp>
          <p:nvCxnSpPr>
            <p:cNvPr id="472" name="Прямая соединительная линия 47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4" name="Скругленный прямоугольник 47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TextBox 23"/>
            <p:cNvSpPr txBox="1">
              <a:spLocks noChangeAspect="1"/>
            </p:cNvSpPr>
            <p:nvPr/>
          </p:nvSpPr>
          <p:spPr>
            <a:xfrm>
              <a:off x="887778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729/376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г-к. Геленджик</a:t>
              </a:r>
              <a:endParaRPr lang="ru-RU" sz="900" dirty="0"/>
            </a:p>
          </p:txBody>
        </p:sp>
        <p:sp>
          <p:nvSpPr>
            <p:cNvPr id="47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737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0" name="Рисунок 47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07" name="Группа 506"/>
          <p:cNvGrpSpPr/>
          <p:nvPr/>
        </p:nvGrpSpPr>
        <p:grpSpPr>
          <a:xfrm>
            <a:off x="4507285" y="3299922"/>
            <a:ext cx="1581368" cy="723767"/>
            <a:chOff x="406713" y="1180365"/>
            <a:chExt cx="1581368" cy="723767"/>
          </a:xfrm>
        </p:grpSpPr>
        <p:cxnSp>
          <p:nvCxnSpPr>
            <p:cNvPr id="508" name="Прямая соединительная линия 50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0" name="Скругленный прямоугольник 50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2" name="Прямоугольник 51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1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63168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186" y="646789"/>
            <a:ext cx="12199186" cy="62112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27" name="Группа 426"/>
          <p:cNvGrpSpPr/>
          <p:nvPr/>
        </p:nvGrpSpPr>
        <p:grpSpPr>
          <a:xfrm>
            <a:off x="5297969" y="3583048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93947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544" y="722989"/>
            <a:ext cx="12221544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25" name="Группа 524"/>
          <p:cNvGrpSpPr/>
          <p:nvPr/>
        </p:nvGrpSpPr>
        <p:grpSpPr>
          <a:xfrm>
            <a:off x="6330657" y="4174174"/>
            <a:ext cx="1581368" cy="723767"/>
            <a:chOff x="406713" y="1180365"/>
            <a:chExt cx="1581368" cy="723767"/>
          </a:xfrm>
        </p:grpSpPr>
        <p:cxnSp>
          <p:nvCxnSpPr>
            <p:cNvPr id="526" name="Прямая соединительная линия 52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Прямая соединительная линия 52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8" name="Скругленный прямоугольник 52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52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530" name="Прямоугольник 52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531" name="Прямоугольник 53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53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76482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563" y="729019"/>
            <a:ext cx="12200563" cy="612898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98" name="Группа 497"/>
          <p:cNvGrpSpPr/>
          <p:nvPr/>
        </p:nvGrpSpPr>
        <p:grpSpPr>
          <a:xfrm>
            <a:off x="4062627" y="1893410"/>
            <a:ext cx="1581368" cy="723767"/>
            <a:chOff x="406713" y="1180365"/>
            <a:chExt cx="1581368" cy="723767"/>
          </a:xfrm>
        </p:grpSpPr>
        <p:cxnSp>
          <p:nvCxnSpPr>
            <p:cNvPr id="499" name="Прямая соединительная линия 49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" name="Скругленный прямоугольник 50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50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3" name="Прямоугольник 50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50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50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80427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0590" y="720767"/>
            <a:ext cx="12212590" cy="6137233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89" name="Группа 488"/>
          <p:cNvGrpSpPr/>
          <p:nvPr/>
        </p:nvGrpSpPr>
        <p:grpSpPr>
          <a:xfrm>
            <a:off x="4740321" y="4328377"/>
            <a:ext cx="1581368" cy="723767"/>
            <a:chOff x="406713" y="1180365"/>
            <a:chExt cx="1581368" cy="723767"/>
          </a:xfrm>
        </p:grpSpPr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2" name="Скругленный прямоугольник 49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49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4" name="Прямоугольник 49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49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49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4025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8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62" name="Группа 461"/>
          <p:cNvGrpSpPr/>
          <p:nvPr/>
        </p:nvGrpSpPr>
        <p:grpSpPr>
          <a:xfrm>
            <a:off x="3826422" y="3703566"/>
            <a:ext cx="1581368" cy="723767"/>
            <a:chOff x="406713" y="1180365"/>
            <a:chExt cx="1581368" cy="723767"/>
          </a:xfrm>
        </p:grpSpPr>
        <p:cxnSp>
          <p:nvCxnSpPr>
            <p:cNvPr id="463" name="Прямая соединительная линия 4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5" name="Скругленный прямоугольник 4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0148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384" y="722989"/>
            <a:ext cx="12211383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16" name="Группа 515"/>
          <p:cNvGrpSpPr/>
          <p:nvPr/>
        </p:nvGrpSpPr>
        <p:grpSpPr>
          <a:xfrm>
            <a:off x="5823072" y="3726433"/>
            <a:ext cx="1581368" cy="723767"/>
            <a:chOff x="406713" y="1180365"/>
            <a:chExt cx="1581368" cy="723767"/>
          </a:xfrm>
        </p:grpSpPr>
        <p:cxnSp>
          <p:nvCxnSpPr>
            <p:cNvPr id="517" name="Прямая соединительная линия 51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Скругленный прямоугольник 51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44%</a:t>
              </a: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2245/366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31096/106834 </a:t>
              </a:r>
            </a:p>
          </p:txBody>
        </p:sp>
        <p:sp>
          <p:nvSpPr>
            <p:cNvPr id="52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Белореченский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2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78101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9646</TotalTime>
  <Words>1102</Words>
  <Application>Microsoft Office PowerPoint</Application>
  <PresentationFormat>Широкоэкранный</PresentationFormat>
  <Paragraphs>348</Paragraphs>
  <Slides>10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10</vt:i4>
      </vt:variant>
    </vt:vector>
  </HeadingPairs>
  <TitlesOfParts>
    <vt:vector size="15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946</cp:revision>
  <cp:lastPrinted>2020-12-03T08:05:56Z</cp:lastPrinted>
  <dcterms:created xsi:type="dcterms:W3CDTF">2019-08-03T04:06:07Z</dcterms:created>
  <dcterms:modified xsi:type="dcterms:W3CDTF">2024-03-05T12:22:49Z</dcterms:modified>
</cp:coreProperties>
</file>