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03" y="520667"/>
            <a:ext cx="2020338" cy="13434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1303</cp:revision>
  <dcterms:created xsi:type="dcterms:W3CDTF">2020-10-19T16:39:39Z</dcterms:created>
  <dcterms:modified xsi:type="dcterms:W3CDTF">2024-02-13T06:48:03Z</dcterms:modified>
</cp:coreProperties>
</file>