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956" autoAdjust="0"/>
    <p:restoredTop sz="94660"/>
  </p:normalViewPr>
  <p:slideViewPr>
    <p:cSldViewPr>
      <p:cViewPr varScale="1">
        <p:scale>
          <a:sx n="112" d="100"/>
          <a:sy n="112" d="100"/>
        </p:scale>
        <p:origin x="205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672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6703" y="520667"/>
            <a:ext cx="2020338" cy="1343408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9228" y="523875"/>
            <a:ext cx="115871" cy="13477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53" name="Прямоугольник 152"/>
          <p:cNvSpPr/>
          <p:nvPr/>
        </p:nvSpPr>
        <p:spPr>
          <a:xfrm>
            <a:off x="5084997" y="493024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altLang="ru-RU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</a:t>
            </a:r>
            <a:r>
              <a:rPr lang="ru-RU" altLang="ru-RU" sz="1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47787" y="482957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4796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1303</cp:revision>
  <dcterms:created xsi:type="dcterms:W3CDTF">2020-10-19T16:39:39Z</dcterms:created>
  <dcterms:modified xsi:type="dcterms:W3CDTF">2024-02-13T06:48:03Z</dcterms:modified>
</cp:coreProperties>
</file>