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1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46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4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" y="1808714"/>
            <a:ext cx="12171660" cy="5037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" y="956669"/>
            <a:ext cx="2873612" cy="1601906"/>
          </a:xfrm>
          <a:prstGeom prst="rect">
            <a:avLst/>
          </a:prstGeom>
        </p:spPr>
      </p:pic>
      <p:pic>
        <p:nvPicPr>
          <p:cNvPr id="487" name="Рисунок 4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0" y="2778858"/>
            <a:ext cx="2602815" cy="160956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933731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527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04202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557786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х. </a:t>
                      </a:r>
                      <a:r>
                        <a:rPr lang="ru-RU" sz="9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Трудобеликовский</a:t>
                      </a:r>
                      <a:endParaRPr lang="ru-RU" sz="9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3340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9580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0/51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Х. ТРУДОБЕЛИКОВСКИЙ КРАСНОАРМЕЙСКОГО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13.02.2024)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062192" y="3604866"/>
            <a:ext cx="1387550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х. </a:t>
            </a:r>
            <a:r>
              <a:rPr lang="ru-RU" altLang="ru-RU" sz="9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Трудобеликовский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315200" y="5353882"/>
            <a:ext cx="843472" cy="349073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324853">
            <a:off x="6853983" y="5026538"/>
            <a:ext cx="2039670" cy="53429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17075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Трудобеликовский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0" name="Таблица 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04041"/>
              </p:ext>
            </p:extLst>
          </p:nvPr>
        </p:nvGraphicFramePr>
        <p:xfrm>
          <a:off x="10381980" y="2235915"/>
          <a:ext cx="1717074" cy="365760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1" name="Прямоугольник 420"/>
          <p:cNvSpPr/>
          <p:nvPr/>
        </p:nvSpPr>
        <p:spPr bwMode="auto">
          <a:xfrm>
            <a:off x="6956976" y="44093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7026364" y="45363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109376" y="45617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178764" y="468876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842668" y="45855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6995068" y="473793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6912056" y="471257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34903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061559" y="465513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222638" y="478036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261776" y="4624321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7130085" y="475379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7261776" y="47141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090656" y="44524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6764441" y="457322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7394123" y="462237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6977256" y="46035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327132" y="456092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414176" y="454665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276165" y="447104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203581" y="44454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6723598" y="42426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6875998" y="439502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792986" y="436966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942489" y="431222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6858186" y="426060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2" name="Прямоугольник 471"/>
          <p:cNvSpPr/>
          <p:nvPr/>
        </p:nvSpPr>
        <p:spPr bwMode="auto">
          <a:xfrm>
            <a:off x="7174732" y="452311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3" name="Прямоугольник 472"/>
          <p:cNvSpPr/>
          <p:nvPr/>
        </p:nvSpPr>
        <p:spPr bwMode="auto">
          <a:xfrm>
            <a:off x="7178764" y="461256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Прямоугольник 473"/>
          <p:cNvSpPr/>
          <p:nvPr/>
        </p:nvSpPr>
        <p:spPr bwMode="auto">
          <a:xfrm>
            <a:off x="7243056" y="452867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5" name="Прямоугольник 474"/>
          <p:cNvSpPr/>
          <p:nvPr/>
        </p:nvSpPr>
        <p:spPr bwMode="auto">
          <a:xfrm>
            <a:off x="7028398" y="4471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6" name="Прямоугольник 475"/>
          <p:cNvSpPr/>
          <p:nvPr/>
        </p:nvSpPr>
        <p:spPr bwMode="auto">
          <a:xfrm>
            <a:off x="7094889" y="438841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7" name="Прямоугольник 476"/>
          <p:cNvSpPr/>
          <p:nvPr/>
        </p:nvSpPr>
        <p:spPr bwMode="auto">
          <a:xfrm>
            <a:off x="6866468" y="450455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Прямоугольник 479"/>
          <p:cNvSpPr/>
          <p:nvPr/>
        </p:nvSpPr>
        <p:spPr bwMode="auto">
          <a:xfrm>
            <a:off x="6783456" y="44792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Прямоугольник 480"/>
          <p:cNvSpPr/>
          <p:nvPr/>
        </p:nvSpPr>
        <p:spPr bwMode="auto">
          <a:xfrm>
            <a:off x="6775987" y="46712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5" name="Прямоугольник 484"/>
          <p:cNvSpPr/>
          <p:nvPr/>
        </p:nvSpPr>
        <p:spPr bwMode="auto">
          <a:xfrm>
            <a:off x="6692975" y="464589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6" name="Прямоугольник 485"/>
          <p:cNvSpPr/>
          <p:nvPr/>
        </p:nvSpPr>
        <p:spPr bwMode="auto">
          <a:xfrm>
            <a:off x="6904572" y="464743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9" name="Rectangle 152"/>
          <p:cNvSpPr>
            <a:spLocks noChangeArrowheads="1"/>
          </p:cNvSpPr>
          <p:nvPr/>
        </p:nvSpPr>
        <p:spPr bwMode="auto">
          <a:xfrm>
            <a:off x="10454066" y="630766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13.02.2024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83" name="Прямоугольник 482"/>
          <p:cNvSpPr/>
          <p:nvPr/>
        </p:nvSpPr>
        <p:spPr bwMode="auto">
          <a:xfrm>
            <a:off x="6703455" y="4312984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Прямоугольник 488"/>
          <p:cNvSpPr/>
          <p:nvPr/>
        </p:nvSpPr>
        <p:spPr bwMode="auto">
          <a:xfrm>
            <a:off x="7018872" y="43521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Прямоугольник 489"/>
          <p:cNvSpPr/>
          <p:nvPr/>
        </p:nvSpPr>
        <p:spPr bwMode="auto">
          <a:xfrm>
            <a:off x="7028398" y="425689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Прямоугольник 490"/>
          <p:cNvSpPr/>
          <p:nvPr/>
        </p:nvSpPr>
        <p:spPr bwMode="auto">
          <a:xfrm>
            <a:off x="7180798" y="43616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Прямоугольник 491"/>
          <p:cNvSpPr/>
          <p:nvPr/>
        </p:nvSpPr>
        <p:spPr bwMode="auto">
          <a:xfrm>
            <a:off x="7147457" y="42902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Прямоугольник 492"/>
          <p:cNvSpPr/>
          <p:nvPr/>
        </p:nvSpPr>
        <p:spPr bwMode="auto">
          <a:xfrm>
            <a:off x="7280805" y="4385462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Прямоугольник 493"/>
          <p:cNvSpPr/>
          <p:nvPr/>
        </p:nvSpPr>
        <p:spPr bwMode="auto">
          <a:xfrm>
            <a:off x="7385591" y="44426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Прямоугольник 494"/>
          <p:cNvSpPr/>
          <p:nvPr/>
        </p:nvSpPr>
        <p:spPr bwMode="auto">
          <a:xfrm>
            <a:off x="7509413" y="44997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Прямоугольник 495"/>
          <p:cNvSpPr/>
          <p:nvPr/>
        </p:nvSpPr>
        <p:spPr bwMode="auto">
          <a:xfrm>
            <a:off x="7504639" y="442354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Прямоугольник 496"/>
          <p:cNvSpPr/>
          <p:nvPr/>
        </p:nvSpPr>
        <p:spPr bwMode="auto">
          <a:xfrm>
            <a:off x="6456879" y="398540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Прямоугольник 497"/>
          <p:cNvSpPr/>
          <p:nvPr/>
        </p:nvSpPr>
        <p:spPr bwMode="auto">
          <a:xfrm>
            <a:off x="6609279" y="40901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Прямоугольник 498"/>
          <p:cNvSpPr/>
          <p:nvPr/>
        </p:nvSpPr>
        <p:spPr bwMode="auto">
          <a:xfrm>
            <a:off x="6575938" y="40187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Прямоугольник 499"/>
          <p:cNvSpPr/>
          <p:nvPr/>
        </p:nvSpPr>
        <p:spPr bwMode="auto">
          <a:xfrm>
            <a:off x="6709286" y="4113969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Прямоугольник 500"/>
          <p:cNvSpPr/>
          <p:nvPr/>
        </p:nvSpPr>
        <p:spPr bwMode="auto">
          <a:xfrm>
            <a:off x="6814072" y="4171125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Прямоугольник 501"/>
          <p:cNvSpPr/>
          <p:nvPr/>
        </p:nvSpPr>
        <p:spPr bwMode="auto">
          <a:xfrm>
            <a:off x="6937894" y="4228270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Прямоугольник 502"/>
          <p:cNvSpPr/>
          <p:nvPr/>
        </p:nvSpPr>
        <p:spPr bwMode="auto">
          <a:xfrm>
            <a:off x="6933120" y="4152056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" name="Прямоугольник 531"/>
          <p:cNvSpPr/>
          <p:nvPr/>
        </p:nvSpPr>
        <p:spPr bwMode="auto">
          <a:xfrm>
            <a:off x="6680728" y="439026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" name="Прямоугольник 532"/>
          <p:cNvSpPr/>
          <p:nvPr/>
        </p:nvSpPr>
        <p:spPr bwMode="auto">
          <a:xfrm>
            <a:off x="6390194" y="407111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4" name="Прямоугольник 533"/>
          <p:cNvSpPr/>
          <p:nvPr/>
        </p:nvSpPr>
        <p:spPr bwMode="auto">
          <a:xfrm>
            <a:off x="6542594" y="4175888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5" name="Прямоугольник 534"/>
          <p:cNvSpPr/>
          <p:nvPr/>
        </p:nvSpPr>
        <p:spPr bwMode="auto">
          <a:xfrm>
            <a:off x="6509253" y="4104443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6" name="Прямоугольник 535"/>
          <p:cNvSpPr/>
          <p:nvPr/>
        </p:nvSpPr>
        <p:spPr bwMode="auto">
          <a:xfrm>
            <a:off x="6642601" y="4199687"/>
            <a:ext cx="58195" cy="53140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85071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8061</TotalTime>
  <Words>172</Words>
  <Application>Microsoft Office PowerPoint</Application>
  <PresentationFormat>Широкоэкранный</PresentationFormat>
  <Paragraphs>64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678</cp:revision>
  <cp:lastPrinted>2021-03-15T10:30:35Z</cp:lastPrinted>
  <dcterms:created xsi:type="dcterms:W3CDTF">2019-08-03T04:06:07Z</dcterms:created>
  <dcterms:modified xsi:type="dcterms:W3CDTF">2024-02-14T10:56:45Z</dcterms:modified>
</cp:coreProperties>
</file>