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50" y="723851"/>
            <a:ext cx="1963641" cy="11473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4796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1304</cp:revision>
  <dcterms:created xsi:type="dcterms:W3CDTF">2020-10-19T16:39:39Z</dcterms:created>
  <dcterms:modified xsi:type="dcterms:W3CDTF">2024-02-14T10:55:37Z</dcterms:modified>
</cp:coreProperties>
</file>