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46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50474" cy="49839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140" y="4"/>
            <a:ext cx="2950473" cy="49839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3961"/>
            <a:ext cx="5445442" cy="3912564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0944"/>
            <a:ext cx="2950474" cy="498395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140" y="9440944"/>
            <a:ext cx="2950473" cy="498395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08714"/>
            <a:ext cx="12171660" cy="5037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" y="976998"/>
            <a:ext cx="2883406" cy="1580291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428808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0/46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0/46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20.02.2024)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7026364" y="45363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178764" y="46887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842668" y="45855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061559" y="465513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61776" y="4624321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090656" y="44524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764441" y="457322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394123" y="462237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977256" y="46035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27132" y="456092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414176" y="454665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276165" y="447104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203581" y="44454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6723598" y="42426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174732" y="452311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178764" y="461256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243056" y="452867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028398" y="4471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094889" y="438841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6866468" y="450455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6783456" y="44792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6904572" y="464743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9" name="Rectangle 152"/>
          <p:cNvSpPr>
            <a:spLocks noChangeArrowheads="1"/>
          </p:cNvSpPr>
          <p:nvPr/>
        </p:nvSpPr>
        <p:spPr bwMode="auto">
          <a:xfrm>
            <a:off x="10454066" y="63076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9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83" name="Прямоугольник 482"/>
          <p:cNvSpPr/>
          <p:nvPr/>
        </p:nvSpPr>
        <p:spPr bwMode="auto">
          <a:xfrm>
            <a:off x="6703455" y="431298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018872" y="43521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028398" y="425689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180798" y="43616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7147457" y="4290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7280805" y="4385462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7385591" y="44426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7509413" y="44997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7504639" y="442354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6609279" y="40901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Прямоугольник 499"/>
          <p:cNvSpPr/>
          <p:nvPr/>
        </p:nvSpPr>
        <p:spPr bwMode="auto">
          <a:xfrm>
            <a:off x="6709286" y="411396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6814072" y="41711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6937894" y="42282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6933120" y="41520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" name="Прямоугольник 531"/>
          <p:cNvSpPr/>
          <p:nvPr/>
        </p:nvSpPr>
        <p:spPr bwMode="auto">
          <a:xfrm>
            <a:off x="6680728" y="43902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4" name="Прямоугольник 533"/>
          <p:cNvSpPr/>
          <p:nvPr/>
        </p:nvSpPr>
        <p:spPr bwMode="auto">
          <a:xfrm>
            <a:off x="6542594" y="417588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6" name="Прямоугольник 535"/>
          <p:cNvSpPr/>
          <p:nvPr/>
        </p:nvSpPr>
        <p:spPr bwMode="auto">
          <a:xfrm>
            <a:off x="6642601" y="41996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8163</TotalTime>
  <Words>172</Words>
  <Application>Microsoft Office PowerPoint</Application>
  <PresentationFormat>Широкоэкранный</PresentationFormat>
  <Paragraphs>64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696</cp:revision>
  <cp:lastPrinted>2024-02-15T10:53:43Z</cp:lastPrinted>
  <dcterms:created xsi:type="dcterms:W3CDTF">2019-08-03T04:06:07Z</dcterms:created>
  <dcterms:modified xsi:type="dcterms:W3CDTF">2024-02-21T06:56:25Z</dcterms:modified>
</cp:coreProperties>
</file>