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8" y="541524"/>
            <a:ext cx="2074057" cy="13296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1311</cp:revision>
  <dcterms:created xsi:type="dcterms:W3CDTF">2020-10-19T16:39:39Z</dcterms:created>
  <dcterms:modified xsi:type="dcterms:W3CDTF">2024-02-21T06:55:41Z</dcterms:modified>
</cp:coreProperties>
</file>