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45" r:id="rId2"/>
    <p:sldId id="346" r:id="rId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76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89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5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25.03.2024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8613"/>
            <a:ext cx="5437822" cy="3908188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30388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25.03.2024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25.03.2024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25.03.2024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25.03.2024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25.03.2024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25.03.2024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25.03.2024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25.03.2024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25.03.2024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25.03.2024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25.03.2024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25.03.2024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Рисунок 4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" y="731901"/>
            <a:ext cx="12169120" cy="612609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427" name="Группа 426"/>
          <p:cNvGrpSpPr/>
          <p:nvPr/>
        </p:nvGrpSpPr>
        <p:grpSpPr>
          <a:xfrm>
            <a:off x="5604581" y="4288204"/>
            <a:ext cx="1581368" cy="723767"/>
            <a:chOff x="406713" y="1180365"/>
            <a:chExt cx="1581368" cy="723767"/>
          </a:xfrm>
        </p:grpSpPr>
        <p:cxnSp>
          <p:nvCxnSpPr>
            <p:cNvPr id="428" name="Прямая соединительная линия 427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Прямая соединительная линия 42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Скругленный прямоугольник 42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3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27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32" name="Прямоугольник 43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Прямоугольник 43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61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16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8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" y="721828"/>
            <a:ext cx="12173716" cy="613617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427" name="Группа 426"/>
          <p:cNvGrpSpPr/>
          <p:nvPr/>
        </p:nvGrpSpPr>
        <p:grpSpPr>
          <a:xfrm>
            <a:off x="4992259" y="4072256"/>
            <a:ext cx="1581368" cy="723767"/>
            <a:chOff x="406713" y="1180365"/>
            <a:chExt cx="1581368" cy="723767"/>
          </a:xfrm>
        </p:grpSpPr>
        <p:cxnSp>
          <p:nvCxnSpPr>
            <p:cNvPr id="428" name="Прямая соединительная линия 427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Прямая соединительная линия 42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Скругленный прямоугольник 42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3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27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32" name="Прямоугольник 43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Прямоугольник 43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61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16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3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9707</TotalTime>
  <Words>208</Words>
  <Application>Microsoft Office PowerPoint</Application>
  <PresentationFormat>Широкоэкранный</PresentationFormat>
  <Paragraphs>60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952</cp:revision>
  <cp:lastPrinted>2020-12-03T08:05:56Z</cp:lastPrinted>
  <dcterms:created xsi:type="dcterms:W3CDTF">2019-08-03T04:06:07Z</dcterms:created>
  <dcterms:modified xsi:type="dcterms:W3CDTF">2024-03-25T10:40:46Z</dcterms:modified>
</cp:coreProperties>
</file>