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15" r:id="rId2"/>
    <p:sldId id="325" r:id="rId3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5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672641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ФОРМИРОВАНИЕ СМЕРЧЕЙ НА ТЕРРИТОРИИ МО г. СОЧИ КРАСНОДАРСКОГО КРАЯ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1960" y="3121001"/>
            <a:ext cx="13681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Сочи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5579934"/>
            <a:ext cx="2528280" cy="1263829"/>
            <a:chOff x="6428209" y="4993020"/>
            <a:chExt cx="2608288" cy="707551"/>
          </a:xfrm>
        </p:grpSpPr>
        <p:sp>
          <p:nvSpPr>
            <p:cNvPr id="2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50 362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497 806 человек,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24" name="Rectangle 84"/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24619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728" y="692696"/>
            <a:ext cx="3685037" cy="222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7006826" y="795211"/>
            <a:ext cx="830313" cy="138499"/>
          </a:xfrm>
          <a:prstGeom prst="rect">
            <a:avLst/>
          </a:prstGeom>
          <a:solidFill>
            <a:schemeClr val="accent6">
              <a:alpha val="81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00" dirty="0"/>
              <a:t>Карта высот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152"/>
            <a:ext cx="2464904" cy="19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 Box 830"/>
          <p:cNvSpPr txBox="1">
            <a:spLocks noChangeArrowheads="1"/>
          </p:cNvSpPr>
          <p:nvPr/>
        </p:nvSpPr>
        <p:spPr bwMode="auto">
          <a:xfrm>
            <a:off x="1" y="4541634"/>
            <a:ext cx="2528279" cy="67769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541" tIns="30770" rIns="61541" bIns="30770">
            <a:spAutoFit/>
          </a:bodyPr>
          <a:lstStyle>
            <a:lvl1pPr defTabSz="615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судов: 247, в порту – 247, под груз. операциями – 0</a:t>
            </a:r>
          </a:p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АСГ: ЛРН «НМС-38», БК «Руслан» - готовность 30 мин.  </a:t>
            </a:r>
          </a:p>
        </p:txBody>
      </p:sp>
    </p:spTree>
    <p:extLst>
      <p:ext uri="{BB962C8B-B14F-4D97-AF65-F5344CB8AC3E}">
        <p14:creationId xmlns:p14="http://schemas.microsoft.com/office/powerpoint/2010/main" val="3688314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134</Words>
  <Application>Microsoft Office PowerPoint</Application>
  <PresentationFormat>Экран (4:3)</PresentationFormat>
  <Paragraphs>25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144</cp:revision>
  <cp:lastPrinted>2019-05-20T15:20:52Z</cp:lastPrinted>
  <dcterms:created xsi:type="dcterms:W3CDTF">2019-03-19T10:20:40Z</dcterms:created>
  <dcterms:modified xsi:type="dcterms:W3CDTF">2024-03-25T10:55:20Z</dcterms:modified>
</cp:coreProperties>
</file>