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3"/>
  </p:notesMasterIdLst>
  <p:sldIdLst>
    <p:sldId id="345" r:id="rId2"/>
    <p:sldId id="347" r:id="rId3"/>
    <p:sldId id="348" r:id="rId4"/>
    <p:sldId id="349" r:id="rId5"/>
    <p:sldId id="350" r:id="rId6"/>
    <p:sldId id="346" r:id="rId7"/>
    <p:sldId id="351" r:id="rId8"/>
    <p:sldId id="352" r:id="rId9"/>
    <p:sldId id="353" r:id="rId10"/>
    <p:sldId id="354" r:id="rId11"/>
    <p:sldId id="355" r:id="rId12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7576" autoAdjust="0"/>
    <p:restoredTop sz="92436" autoAdjust="0"/>
  </p:normalViewPr>
  <p:slideViewPr>
    <p:cSldViewPr snapToGrid="0">
      <p:cViewPr>
        <p:scale>
          <a:sx n="75" d="100"/>
          <a:sy n="75" d="100"/>
        </p:scale>
        <p:origin x="2298" y="888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viewProps" Target="viewProp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25.03.2024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8112" y="707400"/>
            <a:ext cx="12210111" cy="615060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26.03.2024)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25.03.2024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27" name="Группа 426"/>
          <p:cNvGrpSpPr/>
          <p:nvPr/>
        </p:nvGrpSpPr>
        <p:grpSpPr>
          <a:xfrm>
            <a:off x="6036843" y="5675568"/>
            <a:ext cx="1581368" cy="723767"/>
            <a:chOff x="406713" y="1180365"/>
            <a:chExt cx="1581368" cy="723767"/>
          </a:xfrm>
        </p:grpSpPr>
        <p:cxnSp>
          <p:nvCxnSpPr>
            <p:cNvPr id="428" name="Прямая соединительная линия 42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Прямая соединительная линия 42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Скругленный прямоугольник 42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3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2" name="Прямоугольник 43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3" name="Прямоугольник 43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6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09" name="Группа 408"/>
          <p:cNvGrpSpPr/>
          <p:nvPr/>
        </p:nvGrpSpPr>
        <p:grpSpPr>
          <a:xfrm>
            <a:off x="4596672" y="4944582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41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Прямоугольник 41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41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41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19" name="Группа 418"/>
          <p:cNvGrpSpPr/>
          <p:nvPr/>
        </p:nvGrpSpPr>
        <p:grpSpPr>
          <a:xfrm>
            <a:off x="6131293" y="4700931"/>
            <a:ext cx="1581368" cy="723767"/>
            <a:chOff x="406713" y="1180365"/>
            <a:chExt cx="1581368" cy="723767"/>
          </a:xfrm>
        </p:grpSpPr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Прямая соединительная линия 42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2" name="Скругленный прямоугольник 42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41%</a:t>
              </a:r>
            </a:p>
          </p:txBody>
        </p:sp>
        <p:sp>
          <p:nvSpPr>
            <p:cNvPr id="42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113/77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5" name="Прямоугольник 42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34143/100997 </a:t>
              </a:r>
            </a:p>
          </p:txBody>
        </p:sp>
        <p:sp>
          <p:nvSpPr>
            <p:cNvPr id="42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Апшеронский р-н</a:t>
              </a:r>
            </a:p>
          </p:txBody>
        </p:sp>
        <p:sp>
          <p:nvSpPr>
            <p:cNvPr id="46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64" name="Группа 463"/>
          <p:cNvGrpSpPr/>
          <p:nvPr/>
        </p:nvGrpSpPr>
        <p:grpSpPr>
          <a:xfrm>
            <a:off x="4967828" y="4194607"/>
            <a:ext cx="1581368" cy="723767"/>
            <a:chOff x="406713" y="1180365"/>
            <a:chExt cx="1581368" cy="723767"/>
          </a:xfrm>
        </p:grpSpPr>
        <p:cxnSp>
          <p:nvCxnSpPr>
            <p:cNvPr id="465" name="Прямая соединительная линия 464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Прямая соединительная линия 46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Скругленный прямоугольник 46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48%</a:t>
              </a:r>
            </a:p>
          </p:txBody>
        </p:sp>
        <p:sp>
          <p:nvSpPr>
            <p:cNvPr id="46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9" name="Прямоугольник 46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78/12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0" name="Прямоугольник 46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7581/33459 </a:t>
              </a:r>
            </a:p>
          </p:txBody>
        </p:sp>
        <p:sp>
          <p:nvSpPr>
            <p:cNvPr id="47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Горячий Ключ</a:t>
              </a:r>
            </a:p>
          </p:txBody>
        </p:sp>
        <p:sp>
          <p:nvSpPr>
            <p:cNvPr id="47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82" name="Группа 481"/>
          <p:cNvGrpSpPr/>
          <p:nvPr/>
        </p:nvGrpSpPr>
        <p:grpSpPr>
          <a:xfrm>
            <a:off x="4840158" y="3356960"/>
            <a:ext cx="1581368" cy="723767"/>
            <a:chOff x="406713" y="1180365"/>
            <a:chExt cx="1581368" cy="723767"/>
          </a:xfrm>
        </p:grpSpPr>
        <p:cxnSp>
          <p:nvCxnSpPr>
            <p:cNvPr id="483" name="Прямая соединительная линия 48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4" name="Прямая соединительная линия 48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5" name="Скругленный прямоугольник 48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37%</a:t>
              </a:r>
            </a:p>
          </p:txBody>
        </p:sp>
        <p:sp>
          <p:nvSpPr>
            <p:cNvPr id="48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7" name="Прямоугольник 48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342780/1272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Прямоугольник 48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22387/151149 </a:t>
              </a:r>
            </a:p>
          </p:txBody>
        </p:sp>
        <p:sp>
          <p:nvSpPr>
            <p:cNvPr id="48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Краснодар</a:t>
              </a:r>
            </a:p>
          </p:txBody>
        </p:sp>
        <p:sp>
          <p:nvSpPr>
            <p:cNvPr id="49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91" name="Группа 490"/>
          <p:cNvGrpSpPr/>
          <p:nvPr/>
        </p:nvGrpSpPr>
        <p:grpSpPr>
          <a:xfrm>
            <a:off x="6324934" y="3992368"/>
            <a:ext cx="1581368" cy="723767"/>
            <a:chOff x="406713" y="1180365"/>
            <a:chExt cx="1581368" cy="723767"/>
          </a:xfrm>
        </p:grpSpPr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Прямая соединительная линия 49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4" name="Скругленный прямоугольник 49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44%</a:t>
              </a:r>
            </a:p>
          </p:txBody>
        </p:sp>
        <p:sp>
          <p:nvSpPr>
            <p:cNvPr id="49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2245/366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рямоугольник 49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31096/106834 </a:t>
              </a:r>
            </a:p>
          </p:txBody>
        </p:sp>
        <p:sp>
          <p:nvSpPr>
            <p:cNvPr id="49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Белореченский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9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0" name="Группа 499"/>
          <p:cNvGrpSpPr/>
          <p:nvPr/>
        </p:nvGrpSpPr>
        <p:grpSpPr>
          <a:xfrm>
            <a:off x="2079354" y="3407244"/>
            <a:ext cx="1581368" cy="723767"/>
            <a:chOff x="406713" y="1180365"/>
            <a:chExt cx="1581368" cy="723767"/>
          </a:xfrm>
        </p:grpSpPr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2" name="Прямая соединительная линия 50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Скругленный прямоугольник 50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40%</a:t>
              </a:r>
            </a:p>
          </p:txBody>
        </p:sp>
        <p:sp>
          <p:nvSpPr>
            <p:cNvPr id="50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488/270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Прямоугольник 50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4459/59147</a:t>
              </a:r>
            </a:p>
          </p:txBody>
        </p:sp>
        <p:sp>
          <p:nvSpPr>
            <p:cNvPr id="50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Анапа</a:t>
              </a:r>
            </a:p>
          </p:txBody>
        </p:sp>
        <p:sp>
          <p:nvSpPr>
            <p:cNvPr id="50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9" name="Группа 508"/>
          <p:cNvGrpSpPr/>
          <p:nvPr/>
        </p:nvGrpSpPr>
        <p:grpSpPr>
          <a:xfrm>
            <a:off x="2636167" y="4162387"/>
            <a:ext cx="1581368" cy="723767"/>
            <a:chOff x="406713" y="1180365"/>
            <a:chExt cx="1581368" cy="723767"/>
          </a:xfrm>
        </p:grpSpPr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1" name="Прямая соединительная линия 5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2" name="Скругленный прямоугольник 5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51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4" name="Прямоугольник 5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рямоугольник 5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5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5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18" name="Группа 517"/>
          <p:cNvGrpSpPr/>
          <p:nvPr/>
        </p:nvGrpSpPr>
        <p:grpSpPr>
          <a:xfrm>
            <a:off x="3724094" y="4463547"/>
            <a:ext cx="1581368" cy="723767"/>
            <a:chOff x="406713" y="1180365"/>
            <a:chExt cx="1581368" cy="723767"/>
          </a:xfrm>
        </p:grpSpPr>
        <p:cxnSp>
          <p:nvCxnSpPr>
            <p:cNvPr id="519" name="Прямая соединительная линия 5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1" name="Скругленный прямоугольник 5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5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3" name="Прямоугольник 5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рямоугольник 5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5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5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28313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906" y="714402"/>
            <a:ext cx="12194906" cy="614359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26.03.2024)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25.03.2024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8" name="Группа 407"/>
          <p:cNvGrpSpPr/>
          <p:nvPr/>
        </p:nvGrpSpPr>
        <p:grpSpPr>
          <a:xfrm>
            <a:off x="3755516" y="2728192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858625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12" y="722989"/>
            <a:ext cx="12174983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26.03.2024)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25.03.2024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8" name="Группа 407"/>
          <p:cNvGrpSpPr/>
          <p:nvPr/>
        </p:nvGrpSpPr>
        <p:grpSpPr>
          <a:xfrm>
            <a:off x="2950236" y="3299922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686464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81" y="722988"/>
            <a:ext cx="1217837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26.03.2024)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25.03.2024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8" name="Группа 407"/>
          <p:cNvGrpSpPr/>
          <p:nvPr/>
        </p:nvGrpSpPr>
        <p:grpSpPr>
          <a:xfrm>
            <a:off x="3815622" y="3583048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03090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378" y="726925"/>
            <a:ext cx="12202377" cy="613107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26.03.2024)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25.03.2024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8" name="Группа 407"/>
          <p:cNvGrpSpPr/>
          <p:nvPr/>
        </p:nvGrpSpPr>
        <p:grpSpPr>
          <a:xfrm>
            <a:off x="4998618" y="3430578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54077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07398"/>
            <a:ext cx="12199936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26.03.2024)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25.03.2024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8" name="Группа 407"/>
          <p:cNvGrpSpPr/>
          <p:nvPr/>
        </p:nvGrpSpPr>
        <p:grpSpPr>
          <a:xfrm>
            <a:off x="4967828" y="4194607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48%</a:t>
              </a: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78/12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7581/33459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Горячий Ключ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831447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7056" y="722989"/>
            <a:ext cx="1220905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26.03.2024)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25.03.2024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8" name="Группа 407"/>
          <p:cNvGrpSpPr/>
          <p:nvPr/>
        </p:nvGrpSpPr>
        <p:grpSpPr>
          <a:xfrm>
            <a:off x="5007343" y="3583048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41%</a:t>
              </a: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113/77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34143/100997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Апшеронский р-н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204613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8"/>
            <a:ext cx="1219993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26.03.2024)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25.03.2024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9" name="Группа 408"/>
          <p:cNvGrpSpPr/>
          <p:nvPr/>
        </p:nvGrpSpPr>
        <p:grpSpPr>
          <a:xfrm>
            <a:off x="1869603" y="3453789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40%</a:t>
              </a:r>
            </a:p>
          </p:txBody>
        </p:sp>
        <p:sp>
          <p:nvSpPr>
            <p:cNvPr id="41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488/270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Прямоугольник 41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4459/59147</a:t>
              </a:r>
            </a:p>
          </p:txBody>
        </p:sp>
        <p:sp>
          <p:nvSpPr>
            <p:cNvPr id="41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Анапа</a:t>
              </a:r>
            </a:p>
          </p:txBody>
        </p:sp>
        <p:sp>
          <p:nvSpPr>
            <p:cNvPr id="41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19" name="Группа 418"/>
          <p:cNvGrpSpPr/>
          <p:nvPr/>
        </p:nvGrpSpPr>
        <p:grpSpPr>
          <a:xfrm>
            <a:off x="2512380" y="4097142"/>
            <a:ext cx="1581368" cy="723767"/>
            <a:chOff x="406713" y="1180365"/>
            <a:chExt cx="1581368" cy="723767"/>
          </a:xfrm>
        </p:grpSpPr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1" name="Прямая соединительная линия 42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2" name="Скругленный прямоугольник 42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2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5" name="Прямоугольник 42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2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6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63" name="Группа 462"/>
          <p:cNvGrpSpPr/>
          <p:nvPr/>
        </p:nvGrpSpPr>
        <p:grpSpPr>
          <a:xfrm>
            <a:off x="3610636" y="4672751"/>
            <a:ext cx="1581368" cy="723767"/>
            <a:chOff x="406713" y="1180365"/>
            <a:chExt cx="1581368" cy="723767"/>
          </a:xfrm>
        </p:grpSpPr>
        <p:cxnSp>
          <p:nvCxnSpPr>
            <p:cNvPr id="464" name="Прямая соединительная линия 46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5" name="Прямая соединительная линия 46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6" name="Скругленный прямоугольник 46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6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8" name="Прямоугольник 46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9" name="Прямоугольник 46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7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7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72" name="Группа 471"/>
          <p:cNvGrpSpPr/>
          <p:nvPr/>
        </p:nvGrpSpPr>
        <p:grpSpPr>
          <a:xfrm>
            <a:off x="4638018" y="5091078"/>
            <a:ext cx="1581368" cy="723767"/>
            <a:chOff x="406713" y="1180365"/>
            <a:chExt cx="1581368" cy="723767"/>
          </a:xfrm>
        </p:grpSpPr>
        <p:cxnSp>
          <p:nvCxnSpPr>
            <p:cNvPr id="473" name="Прямая соединительная линия 47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4" name="Прямая соединительная линия 47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Скругленный прямоугольник 47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47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7" name="Прямоугольник 47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8" name="Прямоугольник 47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47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48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81" name="Группа 480"/>
          <p:cNvGrpSpPr/>
          <p:nvPr/>
        </p:nvGrpSpPr>
        <p:grpSpPr>
          <a:xfrm>
            <a:off x="5853660" y="5656197"/>
            <a:ext cx="1581368" cy="723767"/>
            <a:chOff x="406713" y="1180365"/>
            <a:chExt cx="1581368" cy="723767"/>
          </a:xfrm>
        </p:grpSpPr>
        <p:cxnSp>
          <p:nvCxnSpPr>
            <p:cNvPr id="482" name="Прямая соединительная линия 48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3" name="Прямая соединительная линия 48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4" name="Скругленный прямоугольник 48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8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6" name="Прямоугольник 48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Прямоугольник 48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8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90" name="Группа 489"/>
          <p:cNvGrpSpPr/>
          <p:nvPr/>
        </p:nvGrpSpPr>
        <p:grpSpPr>
          <a:xfrm>
            <a:off x="3627375" y="3518812"/>
            <a:ext cx="1581368" cy="723767"/>
            <a:chOff x="406713" y="1180365"/>
            <a:chExt cx="1581368" cy="723767"/>
          </a:xfrm>
        </p:grpSpPr>
        <p:cxnSp>
          <p:nvCxnSpPr>
            <p:cNvPr id="491" name="Прямая соединительная линия 49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3" name="Скругленный прямоугольник 49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39%</a:t>
              </a:r>
            </a:p>
          </p:txBody>
        </p:sp>
        <p:sp>
          <p:nvSpPr>
            <p:cNvPr id="49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5" name="Прямоугольник 49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1091/442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32511/94927</a:t>
              </a:r>
            </a:p>
          </p:txBody>
        </p:sp>
        <p:sp>
          <p:nvSpPr>
            <p:cNvPr id="49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Абинский</a:t>
              </a:r>
              <a:r>
                <a:rPr lang="ru-RU" sz="900" dirty="0"/>
                <a:t> р-н </a:t>
              </a:r>
            </a:p>
          </p:txBody>
        </p:sp>
        <p:sp>
          <p:nvSpPr>
            <p:cNvPr id="49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99" name="Группа 498"/>
          <p:cNvGrpSpPr/>
          <p:nvPr/>
        </p:nvGrpSpPr>
        <p:grpSpPr>
          <a:xfrm>
            <a:off x="4518756" y="4196808"/>
            <a:ext cx="1581368" cy="723767"/>
            <a:chOff x="406713" y="1180365"/>
            <a:chExt cx="1581368" cy="723767"/>
          </a:xfrm>
        </p:grpSpPr>
        <p:cxnSp>
          <p:nvCxnSpPr>
            <p:cNvPr id="500" name="Прямая соединительная линия 4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2" name="Скругленный прямоугольник 5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13%</a:t>
              </a:r>
            </a:p>
          </p:txBody>
        </p:sp>
        <p:sp>
          <p:nvSpPr>
            <p:cNvPr id="5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4" name="Прямоугольник 5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4782/290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33808/113333 </a:t>
              </a:r>
            </a:p>
          </p:txBody>
        </p:sp>
        <p:sp>
          <p:nvSpPr>
            <p:cNvPr id="5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Северский р-н</a:t>
              </a:r>
            </a:p>
          </p:txBody>
        </p:sp>
        <p:sp>
          <p:nvSpPr>
            <p:cNvPr id="5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8" name="Группа 507"/>
          <p:cNvGrpSpPr/>
          <p:nvPr/>
        </p:nvGrpSpPr>
        <p:grpSpPr>
          <a:xfrm>
            <a:off x="5899962" y="4966538"/>
            <a:ext cx="1581368" cy="723767"/>
            <a:chOff x="406713" y="1180365"/>
            <a:chExt cx="1581368" cy="723767"/>
          </a:xfrm>
        </p:grpSpPr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1" name="Скругленный прямоугольник 5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41%</a:t>
              </a:r>
            </a:p>
          </p:txBody>
        </p:sp>
        <p:sp>
          <p:nvSpPr>
            <p:cNvPr id="5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113/77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4" name="Прямоугольник 51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34143/100997 </a:t>
              </a:r>
            </a:p>
          </p:txBody>
        </p:sp>
        <p:sp>
          <p:nvSpPr>
            <p:cNvPr id="51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Апшеронский р-н</a:t>
              </a:r>
            </a:p>
          </p:txBody>
        </p:sp>
        <p:sp>
          <p:nvSpPr>
            <p:cNvPr id="51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17" name="Группа 516"/>
          <p:cNvGrpSpPr/>
          <p:nvPr/>
        </p:nvGrpSpPr>
        <p:grpSpPr>
          <a:xfrm>
            <a:off x="5777829" y="4365851"/>
            <a:ext cx="1581368" cy="723767"/>
            <a:chOff x="406713" y="1180365"/>
            <a:chExt cx="1581368" cy="723767"/>
          </a:xfrm>
        </p:grpSpPr>
        <p:cxnSp>
          <p:nvCxnSpPr>
            <p:cNvPr id="518" name="Прямая соединительная линия 51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0" name="Скругленный прямоугольник 51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48%</a:t>
              </a:r>
            </a:p>
          </p:txBody>
        </p:sp>
        <p:sp>
          <p:nvSpPr>
            <p:cNvPr id="52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2" name="Прямоугольник 52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78/12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рямоугольник 52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7581/33459 </a:t>
              </a:r>
            </a:p>
          </p:txBody>
        </p:sp>
        <p:sp>
          <p:nvSpPr>
            <p:cNvPr id="52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Горячий Ключ</a:t>
              </a:r>
            </a:p>
          </p:txBody>
        </p:sp>
        <p:sp>
          <p:nvSpPr>
            <p:cNvPr id="52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26" name="Группа 525"/>
          <p:cNvGrpSpPr/>
          <p:nvPr/>
        </p:nvGrpSpPr>
        <p:grpSpPr>
          <a:xfrm>
            <a:off x="6331804" y="3754918"/>
            <a:ext cx="1581368" cy="723767"/>
            <a:chOff x="406713" y="1180365"/>
            <a:chExt cx="1581368" cy="723767"/>
          </a:xfrm>
        </p:grpSpPr>
        <p:cxnSp>
          <p:nvCxnSpPr>
            <p:cNvPr id="527" name="Прямая соединительная линия 52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8" name="Прямая соединительная линия 52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9" name="Скругленный прямоугольник 52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44%</a:t>
              </a:r>
            </a:p>
          </p:txBody>
        </p:sp>
        <p:sp>
          <p:nvSpPr>
            <p:cNvPr id="53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1" name="Прямоугольник 53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2245/366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рямоугольник 53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31096/106834 </a:t>
              </a:r>
            </a:p>
          </p:txBody>
        </p:sp>
        <p:sp>
          <p:nvSpPr>
            <p:cNvPr id="53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Белореченский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3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283587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8109" y="722989"/>
            <a:ext cx="12230109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26.03.2024)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25.03.2024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8" name="Группа 407"/>
          <p:cNvGrpSpPr/>
          <p:nvPr/>
        </p:nvGrpSpPr>
        <p:grpSpPr>
          <a:xfrm>
            <a:off x="4712068" y="4434140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41%</a:t>
              </a: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113/77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34143/100997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Апшеронский р-н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139678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07399"/>
            <a:ext cx="12199936" cy="6150602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26.03.2024)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25.03.2024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8" name="Группа 407"/>
          <p:cNvGrpSpPr/>
          <p:nvPr/>
        </p:nvGrpSpPr>
        <p:grpSpPr>
          <a:xfrm>
            <a:off x="5368254" y="2651283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48%</a:t>
              </a: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78/12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7581/33459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Горячий Ключ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645253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4570"/>
            <a:ext cx="12199936" cy="6133429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26.03.2024)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0586" y="2543793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48695" y="6277394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25.03.2024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8" name="Группа 407"/>
          <p:cNvGrpSpPr/>
          <p:nvPr/>
        </p:nvGrpSpPr>
        <p:grpSpPr>
          <a:xfrm>
            <a:off x="5639134" y="2472731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44%</a:t>
              </a: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2245/366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31096/106834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Белореченский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028167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9742</TotalTime>
  <Words>1289</Words>
  <Application>Microsoft Office PowerPoint</Application>
  <PresentationFormat>Широкоэкранный</PresentationFormat>
  <Paragraphs>432</Paragraphs>
  <Slides>11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11</vt:i4>
      </vt:variant>
    </vt:vector>
  </HeadingPairs>
  <TitlesOfParts>
    <vt:vector size="16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956</cp:revision>
  <cp:lastPrinted>2020-12-03T08:05:56Z</cp:lastPrinted>
  <dcterms:created xsi:type="dcterms:W3CDTF">2019-08-03T04:06:07Z</dcterms:created>
  <dcterms:modified xsi:type="dcterms:W3CDTF">2024-03-25T13:08:41Z</dcterms:modified>
</cp:coreProperties>
</file>