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40" y="672869"/>
            <a:ext cx="1864370" cy="1198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4859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1321</cp:revision>
  <dcterms:created xsi:type="dcterms:W3CDTF">2020-10-19T16:39:39Z</dcterms:created>
  <dcterms:modified xsi:type="dcterms:W3CDTF">2024-03-03T09:35:02Z</dcterms:modified>
</cp:coreProperties>
</file>