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01.04.2024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2" y="4855206"/>
            <a:ext cx="2005283" cy="1999612"/>
          </a:xfrm>
          <a:prstGeom prst="rect">
            <a:avLst/>
          </a:prstGeom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" y="2645516"/>
            <a:ext cx="1988461" cy="2217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63"/>
            <a:ext cx="2149274" cy="2032181"/>
          </a:xfrm>
          <a:prstGeom prst="rect">
            <a:avLst/>
          </a:prstGeom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02.04.2024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59833" y="1975266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14886"/>
            <a:ext cx="2184011" cy="6253248"/>
            <a:chOff x="3451" y="623432"/>
            <a:chExt cx="2184011" cy="6253248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23432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20839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4010" y="4790884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176" y="616133"/>
            <a:ext cx="5174121" cy="136673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осадков. Ветер южной четверти 4-9 м/с, днем местами порывы до 12 м/с. Температура воздуха ночью 6…11°, местами в юго-восточных предгорных районах 2…7°; днем 23…28°, местами на Азовском побережье 20…25°; в горах ночью 2…7°, днем 18…23°; 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 туман. Порывы ветра 12-14 м/с. Температура ночью 9…14°, днем 19…24°.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осадков. Ветер южной четверти 4-9 м/с. Температура воздуха ночью 8…10°, днем 25…27°.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19" y="2224037"/>
            <a:ext cx="2424697" cy="12593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6" y="662247"/>
            <a:ext cx="9176390" cy="619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60" y="1087351"/>
            <a:ext cx="2950500" cy="1795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8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10.00 02.04.2024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73899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31581" y="5105194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ГО Новороссийск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3506" y="2865432"/>
            <a:ext cx="2942747" cy="1760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159639" y="4347302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336908" y="5076888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745370" y="5849665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598588" y="4641466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282727" y="3873120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5061114" y="3637731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624197" y="3059759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972473" y="2614444"/>
            <a:ext cx="1509158" cy="653999"/>
            <a:chOff x="2815304" y="2038742"/>
            <a:chExt cx="1364269" cy="632804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2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453644" y="2089733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1945"/>
              <a:ext cx="1361162" cy="179806"/>
              <a:chOff x="527196" y="3614574"/>
              <a:chExt cx="1361162" cy="179806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21896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711665" y="3755269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18.00 02.04.2024</a:t>
            </a:r>
            <a:endParaRPr lang="ru-RU" sz="1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3" y="5357784"/>
            <a:ext cx="2472564" cy="1488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0"/>
            <a:ext cx="9144000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902290" y="4260976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826158" y="2311298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745571" y="3455475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216184" y="4228327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312793" y="5467469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3598" y="771422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4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09627" flipV="1">
            <a:off x="5450517" y="1245045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91878" y="5467468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893143" flipV="1">
            <a:off x="5495401" y="3062389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364591" flipV="1">
            <a:off x="6990702" y="2304631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09627" flipV="1">
            <a:off x="5039264" y="4527856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893143" flipV="1">
            <a:off x="5084148" y="6345200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364591" flipV="1">
            <a:off x="6579449" y="5587442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09627" flipV="1">
            <a:off x="950293" y="1580426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893143" flipV="1">
            <a:off x="995177" y="3397770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364591" flipV="1">
            <a:off x="2490478" y="2640012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585260</TotalTime>
  <Words>743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29848</cp:revision>
  <cp:lastPrinted>2024-03-18T13:48:42Z</cp:lastPrinted>
  <dcterms:created xsi:type="dcterms:W3CDTF">2014-09-08T13:21:12Z</dcterms:created>
  <dcterms:modified xsi:type="dcterms:W3CDTF">2024-04-01T11:33:06Z</dcterms:modified>
</cp:coreProperties>
</file>