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02.04.2024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02.04.2024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02.04.2024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4" y="4828004"/>
            <a:ext cx="2117278" cy="2029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" y="621446"/>
            <a:ext cx="2017308" cy="20272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" y="2641462"/>
            <a:ext cx="2070621" cy="21796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03.04.2024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71245" y="2881100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4886"/>
            <a:ext cx="2184011" cy="6253248"/>
            <a:chOff x="3451" y="623432"/>
            <a:chExt cx="2184011" cy="6253248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23432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2083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4010" y="4790884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287" y="632209"/>
            <a:ext cx="5174121" cy="22131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 без осадков, утром и днем кратковременный дождь, в отдельных районах сильный дождь, гроза. Ветер южной четверти с переходом на западную 5-10 м/с, местами порывы ночью 12-14 м/с, днем 15-20 м/с. Температура воздуха ночью 8…13°, днем 19…24°, местами в южной половине края и северо-восточных районах 22…27°, на Азовском побережье 14…19°; в горах ночью 2…7°, днем 16…21°.</a:t>
            </a:r>
          </a:p>
          <a:p>
            <a:pPr algn="just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Днем местами небольшой дождь. Ветер южный с переходом на западный, северо-западный 6-11 м/с, местами порывы до 15 м/с. Температура воздуха ночью 10…15°, днем 18…23°.</a:t>
            </a:r>
          </a:p>
          <a:p>
            <a:pPr algn="just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 без осадков, днем кратковременный дождь, гроза. Ветер южной четверти с переходом на западную 5-10 м/с, утром и днем временами порывы до 15 м/с. Температура воздуха ночью 10…12°, днем 21…23°.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092" y="3122907"/>
            <a:ext cx="2384971" cy="12183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6" y="650571"/>
            <a:ext cx="9159530" cy="62074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566" y="1079080"/>
            <a:ext cx="2926665" cy="1793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03.04.2024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73899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1581" y="5105194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ГО Новороссийск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3506" y="2865432"/>
            <a:ext cx="2942747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944547" y="4061518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329133" y="4819957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419531" y="5572575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30983" y="4487638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282727" y="3591102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975797" y="2885698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427642" y="2743561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972473" y="2007690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428006" y="1517160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1945"/>
              <a:ext cx="1361162" cy="179806"/>
              <a:chOff x="527196" y="3614574"/>
              <a:chExt cx="1361162" cy="179806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21896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575946" y="3498256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</a:t>
            </a:r>
            <a:r>
              <a:rPr lang="ru-RU" sz="1000" dirty="0" smtClean="0"/>
              <a:t>03.04.2024</a:t>
            </a:r>
            <a:endParaRPr lang="ru-RU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3" y="5407025"/>
            <a:ext cx="2410970" cy="14472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1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882706" y="346390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63337" y="139678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821128" y="2690249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216182" y="3463908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312793" y="5467469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407246" y="85819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91878" y="5467468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>
            <a:off x="7915898" y="2699517"/>
            <a:ext cx="456839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218499" flipV="1">
            <a:off x="369890" y="3341410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826833" flipV="1">
            <a:off x="437590" y="2347316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291754" flipV="1">
            <a:off x="4698181" y="3111551"/>
            <a:ext cx="456380" cy="30668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468380">
            <a:off x="2265622" y="1039581"/>
            <a:ext cx="456839" cy="400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>
            <a:off x="2950407" y="2499053"/>
            <a:ext cx="456839" cy="400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463808" flipV="1">
            <a:off x="4703529" y="1987892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463808" flipH="1" flipV="1">
            <a:off x="5876893" y="4088074"/>
            <a:ext cx="527565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574340">
            <a:off x="234575" y="6039134"/>
            <a:ext cx="456839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>
            <a:off x="8144318" y="1615238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585322</TotalTime>
  <Words>805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29853</cp:revision>
  <cp:lastPrinted>2024-03-18T13:48:42Z</cp:lastPrinted>
  <dcterms:created xsi:type="dcterms:W3CDTF">2014-09-08T13:21:12Z</dcterms:created>
  <dcterms:modified xsi:type="dcterms:W3CDTF">2024-04-02T11:08:58Z</dcterms:modified>
</cp:coreProperties>
</file>