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09.04.2024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09.04.2024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09.04.2024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09.04.2024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09.04.2024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09.04.2024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09.04.2024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09.04.2024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09.04.2024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09.04.2024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09.04.2024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09.04.2024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09.04.2024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09.04.2024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1" y="4839292"/>
            <a:ext cx="1968852" cy="2018708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09" y="2657742"/>
            <a:ext cx="2009130" cy="22134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" y="611102"/>
            <a:ext cx="1997141" cy="2046640"/>
          </a:xfrm>
          <a:prstGeom prst="rect">
            <a:avLst/>
          </a:prstGeom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10.04.2024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69278" y="2703091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51" y="614886"/>
            <a:ext cx="2184011" cy="6253248"/>
            <a:chOff x="3451" y="623432"/>
            <a:chExt cx="2184011" cy="6253248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23432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3451" y="2620839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4010" y="4790884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7798" y="626901"/>
            <a:ext cx="5174121" cy="195151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переменная облачность. Преимущественно без осадков, во второй половине дня и вечером местами в горах кратковременный дождь, гроза. Ветер восточной четверти 5-10 м/с, местами порывы 12-14 м/с, днем и вечером в отдельных районах порывы 15-17 м/с. Температура воздуха ночью 6…11°, местами в юго-восточных предгорных районах 1…6°;  днем 20...25°; в горах ночью 1…6°, днем 13…18°.</a:t>
            </a:r>
          </a:p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Преимущественно без осадков. Ветер восточной четверти 6-11 м/с, местами порывы  15-18 м/с. Температура воздуха ночью 10…15°, днем 22…24°.</a:t>
            </a:r>
          </a:p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осадков. Ветер восточной четверти           5-10 м/с, днем и вечером порывы 12-14 м/с. Температура воздуха ночью 8…10°, днем 23…25°.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950" y="2913978"/>
            <a:ext cx="2394150" cy="128960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46" y="662246"/>
            <a:ext cx="9166860" cy="6195754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10.00 10.04.2024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31581" y="5105194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smtClean="0"/>
              <a:t>МО Новороссийск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1472" y="5200174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202052" y="2865432"/>
            <a:ext cx="2942747" cy="17603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251467" y="4379764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549881" y="5118974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480216" y="5899597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221404" y="4581404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674709" y="3932191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en-US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203899" y="3601254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966148" y="2986661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426689" y="2791354"/>
            <a:ext cx="1509158" cy="653999"/>
            <a:chOff x="2815304" y="2038742"/>
            <a:chExt cx="1364269" cy="632804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2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658447" y="2022158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1945"/>
              <a:ext cx="1361162" cy="179806"/>
              <a:chOff x="527196" y="3614574"/>
              <a:chExt cx="1361162" cy="179806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4574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21896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317636" y="3646333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18.00 10.04.2024</a:t>
            </a:r>
            <a:endParaRPr lang="ru-RU" sz="1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538" y="1079055"/>
            <a:ext cx="2930008" cy="17821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" y="5337733"/>
            <a:ext cx="2371739" cy="15077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4182"/>
            <a:ext cx="9144000" cy="6233818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935910" y="3553658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683220" y="1853386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569894" y="2996610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874238" y="3741091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56517" y="1979545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5828912" y="6248299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7218315" y="2594186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00199" flipH="1" flipV="1">
            <a:off x="5727718" y="5771109"/>
            <a:ext cx="375519" cy="24912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132245" flipH="1" flipV="1">
            <a:off x="4602229" y="5444581"/>
            <a:ext cx="375519" cy="24912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157456">
            <a:off x="2457451" y="1542904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911198">
            <a:off x="3643892" y="2354530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>
            <a:off x="2415252" y="3055849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157456">
            <a:off x="7487032" y="1725057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911198">
            <a:off x="8673473" y="2536683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>
            <a:off x="7444833" y="3238002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038403" flipH="1" flipV="1">
            <a:off x="4796793" y="6517342"/>
            <a:ext cx="375519" cy="24912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585509</TotalTime>
  <Words>779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29879</cp:revision>
  <cp:lastPrinted>2024-04-08T03:17:50Z</cp:lastPrinted>
  <dcterms:created xsi:type="dcterms:W3CDTF">2014-09-08T13:21:12Z</dcterms:created>
  <dcterms:modified xsi:type="dcterms:W3CDTF">2024-04-09T09:12:07Z</dcterms:modified>
</cp:coreProperties>
</file>