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10.04.2024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10.04.2024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83" y="4821093"/>
            <a:ext cx="2045446" cy="2086163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9" y="2647732"/>
            <a:ext cx="2037814" cy="2180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0" y="634694"/>
            <a:ext cx="2035890" cy="2004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11.04.2024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67799" y="2583578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2083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790884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98" y="626901"/>
            <a:ext cx="5174121" cy="195151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осадков, в горах местами кратковременный дождь. Ночью и утром местами туман. Ветер северо-восточный, восточный 5-10 м/с, днем и вечером местами порывы до 15 м/с. Температура воздуха ночью 8…13°, местами в юго-восточных предгорных районах 2…7°; днем 22…27°, местами на Азовском побережье и в юго-восточных предгорных районах 18…23°; в горах ночью 2…7°, днем 12…17°.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северо-восточный, восточный 6-11 м/с, местами порывы 17-22 м/с. Температура воздуха ночью 9…14°, днем 18…23°.</a:t>
            </a:r>
          </a:p>
          <a:p>
            <a:pPr algn="just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облачность. Без осадков. Ветер северо-восточный, восточный 5-10 м/с, днем и вечером временами порывы 12-14 м/с. Температура воздуха ночью 10…12°, днем 23…25°.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43" y="2806471"/>
            <a:ext cx="2326219" cy="1251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2" y="670369"/>
            <a:ext cx="9146607" cy="6179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7" y="1077919"/>
            <a:ext cx="2927298" cy="1813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10.00 11.04.2024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1581" y="510519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smtClean="0"/>
              <a:t>МО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202052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691553" y="4019465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995746" y="4759930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55176" y="5413534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75699" y="4184748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231362" y="3377305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en-US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869901" y="2473236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171876" y="2508854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678580" y="1745521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974497" y="1569653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882783" y="329935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18.00 11.04.2024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596"/>
            <a:ext cx="2388504" cy="1477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6" y="684410"/>
            <a:ext cx="9160365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935910" y="355365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756324" y="1600385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569893" y="3021612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858335" y="386622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6517" y="1979545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18315" y="2594186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573502">
            <a:off x="1194748" y="5226509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911198">
            <a:off x="2375927" y="3752315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728172">
            <a:off x="3107460" y="1090218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262033">
            <a:off x="8203090" y="1136976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>
            <a:off x="4756570" y="1978013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2533" flipV="1">
            <a:off x="6186213" y="2191539"/>
            <a:ext cx="456838" cy="3158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154882" flipV="1">
            <a:off x="3707490" y="4096643"/>
            <a:ext cx="456838" cy="3158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30229" flipV="1">
            <a:off x="4985930" y="3940660"/>
            <a:ext cx="456838" cy="3158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708030" flipV="1">
            <a:off x="5188278" y="4996134"/>
            <a:ext cx="456838" cy="3158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992645" flipV="1">
            <a:off x="6264439" y="4650197"/>
            <a:ext cx="456838" cy="31586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585568</TotalTime>
  <Words>779</Words>
  <Application>Microsoft Office PowerPoint</Application>
  <PresentationFormat>Экран (4:3)</PresentationFormat>
  <Paragraphs>208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29883</cp:revision>
  <cp:lastPrinted>2024-04-08T03:17:50Z</cp:lastPrinted>
  <dcterms:created xsi:type="dcterms:W3CDTF">2014-09-08T13:21:12Z</dcterms:created>
  <dcterms:modified xsi:type="dcterms:W3CDTF">2024-04-10T10:16:01Z</dcterms:modified>
</cp:coreProperties>
</file>