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02" y="511236"/>
            <a:ext cx="1967551" cy="135996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482957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5052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1350</cp:revision>
  <dcterms:created xsi:type="dcterms:W3CDTF">2020-10-19T16:39:39Z</dcterms:created>
  <dcterms:modified xsi:type="dcterms:W3CDTF">2024-03-30T08:39:30Z</dcterms:modified>
</cp:coreProperties>
</file>