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610" y="824525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02.04.2024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02.04.2024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21619"/>
              </p:ext>
            </p:extLst>
          </p:nvPr>
        </p:nvGraphicFramePr>
        <p:xfrm>
          <a:off x="0" y="5840982"/>
          <a:ext cx="3059832" cy="1044402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100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Новокубанский, Успенский</a:t>
                      </a:r>
                      <a:r>
                        <a:rPr lang="ru-RU" sz="1100" i="0" u="non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, Курганинский</a:t>
                      </a:r>
                      <a:r>
                        <a:rPr lang="ru-RU" sz="1100" i="0" u="non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100" i="0" u="non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районы</a:t>
                      </a:r>
                      <a:r>
                        <a:rPr lang="ru-RU" sz="1100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, г. Армавир</a:t>
                      </a:r>
                      <a:endParaRPr lang="ru-RU" sz="11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4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03096"/>
              </p:ext>
            </p:extLst>
          </p:nvPr>
        </p:nvGraphicFramePr>
        <p:xfrm>
          <a:off x="6042921" y="5805264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Freeform 267"/>
          <p:cNvSpPr>
            <a:spLocks noEditPoints="1"/>
          </p:cNvSpPr>
          <p:nvPr/>
        </p:nvSpPr>
        <p:spPr bwMode="auto">
          <a:xfrm rot="21334256">
            <a:off x="6208451" y="4083717"/>
            <a:ext cx="855274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Freeform 285"/>
          <p:cNvSpPr>
            <a:spLocks/>
          </p:cNvSpPr>
          <p:nvPr/>
        </p:nvSpPr>
        <p:spPr bwMode="auto">
          <a:xfrm rot="21334256">
            <a:off x="6723390" y="4392904"/>
            <a:ext cx="60745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" name="Freeform 262"/>
          <p:cNvSpPr>
            <a:spLocks/>
          </p:cNvSpPr>
          <p:nvPr/>
        </p:nvSpPr>
        <p:spPr bwMode="auto">
          <a:xfrm rot="21334256">
            <a:off x="5557351" y="4209319"/>
            <a:ext cx="1127323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75"/>
          <p:cNvSpPr>
            <a:spLocks noEditPoints="1"/>
          </p:cNvSpPr>
          <p:nvPr/>
        </p:nvSpPr>
        <p:spPr bwMode="auto">
          <a:xfrm rot="21360835">
            <a:off x="6364356" y="4365587"/>
            <a:ext cx="516901" cy="491291"/>
          </a:xfrm>
          <a:custGeom>
            <a:avLst/>
            <a:gdLst>
              <a:gd name="T0" fmla="*/ 50 w 109"/>
              <a:gd name="T1" fmla="*/ 11 h 125"/>
              <a:gd name="T2" fmla="*/ 59 w 109"/>
              <a:gd name="T3" fmla="*/ 0 h 125"/>
              <a:gd name="T4" fmla="*/ 63 w 109"/>
              <a:gd name="T5" fmla="*/ 3 h 125"/>
              <a:gd name="T6" fmla="*/ 68 w 109"/>
              <a:gd name="T7" fmla="*/ 8 h 125"/>
              <a:gd name="T8" fmla="*/ 69 w 109"/>
              <a:gd name="T9" fmla="*/ 15 h 125"/>
              <a:gd name="T10" fmla="*/ 72 w 109"/>
              <a:gd name="T11" fmla="*/ 18 h 125"/>
              <a:gd name="T12" fmla="*/ 78 w 109"/>
              <a:gd name="T13" fmla="*/ 17 h 125"/>
              <a:gd name="T14" fmla="*/ 79 w 109"/>
              <a:gd name="T15" fmla="*/ 24 h 125"/>
              <a:gd name="T16" fmla="*/ 76 w 109"/>
              <a:gd name="T17" fmla="*/ 30 h 125"/>
              <a:gd name="T18" fmla="*/ 79 w 109"/>
              <a:gd name="T19" fmla="*/ 34 h 125"/>
              <a:gd name="T20" fmla="*/ 84 w 109"/>
              <a:gd name="T21" fmla="*/ 39 h 125"/>
              <a:gd name="T22" fmla="*/ 84 w 109"/>
              <a:gd name="T23" fmla="*/ 46 h 125"/>
              <a:gd name="T24" fmla="*/ 82 w 109"/>
              <a:gd name="T25" fmla="*/ 49 h 125"/>
              <a:gd name="T26" fmla="*/ 79 w 109"/>
              <a:gd name="T27" fmla="*/ 52 h 125"/>
              <a:gd name="T28" fmla="*/ 79 w 109"/>
              <a:gd name="T29" fmla="*/ 65 h 125"/>
              <a:gd name="T30" fmla="*/ 85 w 109"/>
              <a:gd name="T31" fmla="*/ 61 h 125"/>
              <a:gd name="T32" fmla="*/ 90 w 109"/>
              <a:gd name="T33" fmla="*/ 62 h 125"/>
              <a:gd name="T34" fmla="*/ 98 w 109"/>
              <a:gd name="T35" fmla="*/ 80 h 125"/>
              <a:gd name="T36" fmla="*/ 103 w 109"/>
              <a:gd name="T37" fmla="*/ 85 h 125"/>
              <a:gd name="T38" fmla="*/ 95 w 109"/>
              <a:gd name="T39" fmla="*/ 102 h 125"/>
              <a:gd name="T40" fmla="*/ 103 w 109"/>
              <a:gd name="T41" fmla="*/ 121 h 125"/>
              <a:gd name="T42" fmla="*/ 88 w 109"/>
              <a:gd name="T43" fmla="*/ 125 h 125"/>
              <a:gd name="T44" fmla="*/ 84 w 109"/>
              <a:gd name="T45" fmla="*/ 124 h 125"/>
              <a:gd name="T46" fmla="*/ 79 w 109"/>
              <a:gd name="T47" fmla="*/ 119 h 125"/>
              <a:gd name="T48" fmla="*/ 75 w 109"/>
              <a:gd name="T49" fmla="*/ 110 h 125"/>
              <a:gd name="T50" fmla="*/ 73 w 109"/>
              <a:gd name="T51" fmla="*/ 105 h 125"/>
              <a:gd name="T52" fmla="*/ 73 w 109"/>
              <a:gd name="T53" fmla="*/ 94 h 125"/>
              <a:gd name="T54" fmla="*/ 72 w 109"/>
              <a:gd name="T55" fmla="*/ 87 h 125"/>
              <a:gd name="T56" fmla="*/ 76 w 109"/>
              <a:gd name="T57" fmla="*/ 81 h 125"/>
              <a:gd name="T58" fmla="*/ 78 w 109"/>
              <a:gd name="T59" fmla="*/ 80 h 125"/>
              <a:gd name="T60" fmla="*/ 76 w 109"/>
              <a:gd name="T61" fmla="*/ 77 h 125"/>
              <a:gd name="T62" fmla="*/ 73 w 109"/>
              <a:gd name="T63" fmla="*/ 75 h 125"/>
              <a:gd name="T64" fmla="*/ 68 w 109"/>
              <a:gd name="T65" fmla="*/ 61 h 125"/>
              <a:gd name="T66" fmla="*/ 46 w 109"/>
              <a:gd name="T67" fmla="*/ 59 h 125"/>
              <a:gd name="T68" fmla="*/ 50 w 109"/>
              <a:gd name="T69" fmla="*/ 42 h 125"/>
              <a:gd name="T70" fmla="*/ 32 w 109"/>
              <a:gd name="T71" fmla="*/ 34 h 125"/>
              <a:gd name="T72" fmla="*/ 0 w 109"/>
              <a:gd name="T73" fmla="*/ 11 h 125"/>
              <a:gd name="T74" fmla="*/ 10 w 109"/>
              <a:gd name="T75" fmla="*/ 3 h 125"/>
              <a:gd name="T76" fmla="*/ 40 w 109"/>
              <a:gd name="T77" fmla="*/ 14 h 125"/>
              <a:gd name="T78" fmla="*/ 54 w 109"/>
              <a:gd name="T79" fmla="*/ 93 h 125"/>
              <a:gd name="T80" fmla="*/ 37 w 109"/>
              <a:gd name="T81" fmla="*/ 99 h 125"/>
              <a:gd name="T82" fmla="*/ 38 w 109"/>
              <a:gd name="T83" fmla="*/ 93 h 125"/>
              <a:gd name="T84" fmla="*/ 49 w 109"/>
              <a:gd name="T85" fmla="*/ 85 h 125"/>
              <a:gd name="T86" fmla="*/ 51 w 109"/>
              <a:gd name="T87" fmla="*/ 90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 rot="2775098">
            <a:off x="5939090" y="4552628"/>
            <a:ext cx="543878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670"/>
          <p:cNvSpPr>
            <a:spLocks noChangeArrowheads="1"/>
          </p:cNvSpPr>
          <p:nvPr/>
        </p:nvSpPr>
        <p:spPr bwMode="auto">
          <a:xfrm>
            <a:off x="6434333" y="4444693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808"/>
          <p:cNvSpPr>
            <a:spLocks noChangeArrowheads="1"/>
          </p:cNvSpPr>
          <p:nvPr/>
        </p:nvSpPr>
        <p:spPr bwMode="auto">
          <a:xfrm rot="21334256">
            <a:off x="6350464" y="4205151"/>
            <a:ext cx="6731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834"/>
          <p:cNvSpPr>
            <a:spLocks noChangeArrowheads="1"/>
          </p:cNvSpPr>
          <p:nvPr/>
        </p:nvSpPr>
        <p:spPr bwMode="auto">
          <a:xfrm rot="21334256">
            <a:off x="6916730" y="4546856"/>
            <a:ext cx="469047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" y="1037830"/>
            <a:ext cx="2562395" cy="1709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3" y="2233088"/>
            <a:ext cx="2536495" cy="1527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8978</TotalTime>
  <Words>689</Words>
  <Application>Microsoft Office PowerPoint</Application>
  <PresentationFormat>Экран (4:3)</PresentationFormat>
  <Paragraphs>110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1319</cp:revision>
  <cp:lastPrinted>2023-08-24T02:55:12Z</cp:lastPrinted>
  <dcterms:created xsi:type="dcterms:W3CDTF">2020-10-14T14:17:55Z</dcterms:created>
  <dcterms:modified xsi:type="dcterms:W3CDTF">2024-04-01T11:41:06Z</dcterms:modified>
</cp:coreProperties>
</file>