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92696"/>
            <a:ext cx="1893125" cy="11796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5053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1351</cp:revision>
  <dcterms:created xsi:type="dcterms:W3CDTF">2020-10-19T16:39:39Z</dcterms:created>
  <dcterms:modified xsi:type="dcterms:W3CDTF">2024-04-02T11:10:44Z</dcterms:modified>
</cp:coreProperties>
</file>